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8" r:id="rId6"/>
    <p:sldId id="269" r:id="rId7"/>
    <p:sldId id="260" r:id="rId8"/>
    <p:sldId id="261" r:id="rId9"/>
    <p:sldId id="262" r:id="rId10"/>
    <p:sldId id="270" r:id="rId11"/>
    <p:sldId id="263" r:id="rId12"/>
    <p:sldId id="264" r:id="rId13"/>
    <p:sldId id="265" r:id="rId14"/>
    <p:sldId id="26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47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E866-83CD-4BF7-8416-9747003CD33C}" type="datetimeFigureOut">
              <a:rPr lang="tr-TR" smtClean="0"/>
              <a:t>27.09.2021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F9726-C82C-4800-9277-353DB68856E8}" type="slidenum">
              <a:rPr lang="tr-TR" smtClean="0"/>
              <a:t>‹#›</a:t>
            </a:fld>
            <a:endParaRPr lang="tr-T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2901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E866-83CD-4BF7-8416-9747003CD33C}" type="datetimeFigureOut">
              <a:rPr lang="tr-TR" smtClean="0"/>
              <a:t>27.09.2021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F9726-C82C-4800-9277-353DB68856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066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E866-83CD-4BF7-8416-9747003CD33C}" type="datetimeFigureOut">
              <a:rPr lang="tr-TR" smtClean="0"/>
              <a:t>27.09.2021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F9726-C82C-4800-9277-353DB68856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63185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E866-83CD-4BF7-8416-9747003CD33C}" type="datetimeFigureOut">
              <a:rPr lang="tr-TR" smtClean="0"/>
              <a:t>27.09.2021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F9726-C82C-4800-9277-353DB68856E8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39643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E866-83CD-4BF7-8416-9747003CD33C}" type="datetimeFigureOut">
              <a:rPr lang="tr-TR" smtClean="0"/>
              <a:t>27.09.2021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F9726-C82C-4800-9277-353DB68856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31590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E866-83CD-4BF7-8416-9747003CD33C}" type="datetimeFigureOut">
              <a:rPr lang="tr-TR" smtClean="0"/>
              <a:t>27.09.2021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F9726-C82C-4800-9277-353DB68856E8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8100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E866-83CD-4BF7-8416-9747003CD33C}" type="datetimeFigureOut">
              <a:rPr lang="tr-TR" smtClean="0"/>
              <a:t>27.09.2021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F9726-C82C-4800-9277-353DB68856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93527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E866-83CD-4BF7-8416-9747003CD33C}" type="datetimeFigureOut">
              <a:rPr lang="tr-TR" smtClean="0"/>
              <a:t>27.09.2021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F9726-C82C-4800-9277-353DB68856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93167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E866-83CD-4BF7-8416-9747003CD33C}" type="datetimeFigureOut">
              <a:rPr lang="tr-TR" smtClean="0"/>
              <a:t>27.09.2021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F9726-C82C-4800-9277-353DB68856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1203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E866-83CD-4BF7-8416-9747003CD33C}" type="datetimeFigureOut">
              <a:rPr lang="tr-TR" smtClean="0"/>
              <a:t>27.09.2021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F9726-C82C-4800-9277-353DB68856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9207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E866-83CD-4BF7-8416-9747003CD33C}" type="datetimeFigureOut">
              <a:rPr lang="tr-TR" smtClean="0"/>
              <a:t>27.09.2021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F9726-C82C-4800-9277-353DB68856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8798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E866-83CD-4BF7-8416-9747003CD33C}" type="datetimeFigureOut">
              <a:rPr lang="tr-TR" smtClean="0"/>
              <a:t>27.09.2021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F9726-C82C-4800-9277-353DB68856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1695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E866-83CD-4BF7-8416-9747003CD33C}" type="datetimeFigureOut">
              <a:rPr lang="tr-TR" smtClean="0"/>
              <a:t>27.09.2021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F9726-C82C-4800-9277-353DB68856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1920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E866-83CD-4BF7-8416-9747003CD33C}" type="datetimeFigureOut">
              <a:rPr lang="tr-TR" smtClean="0"/>
              <a:t>27.09.2021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F9726-C82C-4800-9277-353DB68856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6355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E866-83CD-4BF7-8416-9747003CD33C}" type="datetimeFigureOut">
              <a:rPr lang="tr-TR" smtClean="0"/>
              <a:t>27.09.2021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F9726-C82C-4800-9277-353DB68856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4545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E866-83CD-4BF7-8416-9747003CD33C}" type="datetimeFigureOut">
              <a:rPr lang="tr-TR" smtClean="0"/>
              <a:t>27.09.2021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F9726-C82C-4800-9277-353DB68856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7988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E866-83CD-4BF7-8416-9747003CD33C}" type="datetimeFigureOut">
              <a:rPr lang="tr-TR" smtClean="0"/>
              <a:t>27.09.2021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F9726-C82C-4800-9277-353DB68856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6375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accent5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091E866-83CD-4BF7-8416-9747003CD33C}" type="datetimeFigureOut">
              <a:rPr lang="tr-TR" smtClean="0"/>
              <a:t>27.09.2021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B4F9726-C82C-4800-9277-353DB68856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58219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WhatsApp%20Video%202021-09-27%20at%2013.22.59.mp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E53F91F-BAAA-46C1-9DB5-8CB78D6F83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2468" y="1299892"/>
            <a:ext cx="7857931" cy="1524588"/>
          </a:xfrm>
        </p:spPr>
        <p:txBody>
          <a:bodyPr/>
          <a:lstStyle/>
          <a:p>
            <a:r>
              <a:rPr lang="tr-TR" dirty="0">
                <a:latin typeface="Comic Sans MS" panose="030F0702030302020204" pitchFamily="66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Temizlik ve Hijyen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77B0C261-0B62-439B-B303-2E76F83986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68" y="3032518"/>
            <a:ext cx="5842000" cy="3048000"/>
          </a:xfrm>
          <a:prstGeom prst="rect">
            <a:avLst/>
          </a:prstGeom>
          <a:effectLst>
            <a:softEdge rad="139700"/>
          </a:effectLst>
        </p:spPr>
      </p:pic>
    </p:spTree>
    <p:extLst>
      <p:ext uri="{BB962C8B-B14F-4D97-AF65-F5344CB8AC3E}">
        <p14:creationId xmlns:p14="http://schemas.microsoft.com/office/powerpoint/2010/main" val="6267652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AA337A9-FC5A-44A9-88A9-597BF86F11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972" y="1244600"/>
            <a:ext cx="8534400" cy="3615267"/>
          </a:xfrm>
        </p:spPr>
        <p:txBody>
          <a:bodyPr/>
          <a:lstStyle/>
          <a:p>
            <a:r>
              <a:rPr lang="tr-TR" dirty="0">
                <a:latin typeface="Comic Sans MS" panose="030F0702030302020204" pitchFamily="66" charset="0"/>
              </a:rPr>
              <a:t>Kişisel temizlik ve bakım eşyaları olan tarak fırça toka havlu kesinlikle başkalarıyla ortak kullanılmamalıdır. Saç tiplerinde kullanılan su çok sıcak ya da çok soğuk olmamalıdır.</a:t>
            </a:r>
          </a:p>
          <a:p>
            <a:pPr marL="0" indent="0">
              <a:buNone/>
            </a:pPr>
            <a:endParaRPr lang="tr-TR" dirty="0">
              <a:latin typeface="Comic Sans MS" panose="030F0702030302020204" pitchFamily="66" charset="0"/>
            </a:endParaRPr>
          </a:p>
          <a:p>
            <a:r>
              <a:rPr lang="tr-TR" dirty="0">
                <a:latin typeface="Comic Sans MS" panose="030F0702030302020204" pitchFamily="66" charset="0"/>
              </a:rPr>
              <a:t>Saçlarda yaşayıp çoğalan kafa derisinde kanla beslenen küçük </a:t>
            </a:r>
            <a:r>
              <a:rPr lang="tr-TR" dirty="0" err="1">
                <a:latin typeface="Comic Sans MS" panose="030F0702030302020204" pitchFamily="66" charset="0"/>
              </a:rPr>
              <a:t>böceklerdir.Deri</a:t>
            </a:r>
            <a:r>
              <a:rPr lang="tr-TR" dirty="0">
                <a:latin typeface="Comic Sans MS" panose="030F0702030302020204" pitchFamily="66" charset="0"/>
              </a:rPr>
              <a:t> içinde 30 gün </a:t>
            </a:r>
            <a:r>
              <a:rPr lang="tr-TR" dirty="0" err="1">
                <a:latin typeface="Comic Sans MS" panose="030F0702030302020204" pitchFamily="66" charset="0"/>
              </a:rPr>
              <a:t>yaşayabilirler.Tarak</a:t>
            </a:r>
            <a:r>
              <a:rPr lang="tr-TR" dirty="0">
                <a:latin typeface="Comic Sans MS" panose="030F0702030302020204" pitchFamily="66" charset="0"/>
              </a:rPr>
              <a:t> şapka toka havlu gibi eşyaların ortak kullanımıyla </a:t>
            </a:r>
            <a:r>
              <a:rPr lang="tr-TR" dirty="0" err="1">
                <a:latin typeface="Comic Sans MS" panose="030F0702030302020204" pitchFamily="66" charset="0"/>
              </a:rPr>
              <a:t>yayılır.Saçların</a:t>
            </a:r>
            <a:r>
              <a:rPr lang="tr-TR" dirty="0">
                <a:latin typeface="Comic Sans MS" panose="030F0702030302020204" pitchFamily="66" charset="0"/>
              </a:rPr>
              <a:t> sık </a:t>
            </a:r>
            <a:r>
              <a:rPr lang="tr-TR" dirty="0" err="1">
                <a:latin typeface="Comic Sans MS" panose="030F0702030302020204" pitchFamily="66" charset="0"/>
              </a:rPr>
              <a:t>yıkanması,eşyaların</a:t>
            </a:r>
            <a:r>
              <a:rPr lang="tr-TR" dirty="0">
                <a:latin typeface="Comic Sans MS" panose="030F0702030302020204" pitchFamily="66" charset="0"/>
              </a:rPr>
              <a:t> ortak kullanılmaması biti önler.</a:t>
            </a:r>
          </a:p>
          <a:p>
            <a:endParaRPr lang="tr-TR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9DB83491-A038-4E44-A028-13F5B7BF3B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3360" y="3889693"/>
            <a:ext cx="3724909" cy="2217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4324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7E2F81A-27CD-4AAF-AA0D-5FAFE9A0C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2452" y="2038772"/>
            <a:ext cx="8534400" cy="1507067"/>
          </a:xfrm>
        </p:spPr>
        <p:txBody>
          <a:bodyPr/>
          <a:lstStyle/>
          <a:p>
            <a:r>
              <a:rPr lang="tr-TR" dirty="0">
                <a:latin typeface="Comic Sans MS" panose="030F0702030302020204" pitchFamily="66" charset="0"/>
              </a:rPr>
              <a:t>Ayak TEMİZLİĞİ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CB7FABF-00E2-4904-BFCA-022445D0EC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4348" y="2956560"/>
            <a:ext cx="8419148" cy="2082800"/>
          </a:xfrm>
        </p:spPr>
        <p:txBody>
          <a:bodyPr/>
          <a:lstStyle/>
          <a:p>
            <a:r>
              <a:rPr lang="tr-TR" dirty="0">
                <a:latin typeface="Comic Sans MS" panose="030F0702030302020204" pitchFamily="66" charset="0"/>
              </a:rPr>
              <a:t>Ayak bakımı için ayaklar her gün yıkanmalıdır. Çoraplar sık değiştirmeli ayakkabılar havalandırılmalıdır.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B950639E-8C56-4CD5-8C47-33E5EE3B96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190" y="2516360"/>
            <a:ext cx="2733130" cy="2058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9332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416FC76-8AF8-4F9D-98CD-881975D6D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4852" y="1054945"/>
            <a:ext cx="8534400" cy="1507067"/>
          </a:xfrm>
        </p:spPr>
        <p:txBody>
          <a:bodyPr/>
          <a:lstStyle/>
          <a:p>
            <a:r>
              <a:rPr lang="tr-TR" dirty="0">
                <a:latin typeface="Comic Sans MS" panose="030F0702030302020204" pitchFamily="66" charset="0"/>
              </a:rPr>
              <a:t>Göz temizliği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A7D4595-C367-4CDE-8798-8BDD731E74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4852" y="1808479"/>
            <a:ext cx="8825548" cy="2052321"/>
          </a:xfrm>
        </p:spPr>
        <p:txBody>
          <a:bodyPr/>
          <a:lstStyle/>
          <a:p>
            <a:r>
              <a:rPr lang="tr-TR" dirty="0">
                <a:latin typeface="Comic Sans MS" panose="030F0702030302020204" pitchFamily="66" charset="0"/>
              </a:rPr>
              <a:t>Gözler kendini gözyaşı ile temizler. Göz bakımında yalnızca kirpiklerde biriken göz salgılarının temizlenmesi gerekir.</a:t>
            </a:r>
          </a:p>
        </p:txBody>
      </p:sp>
    </p:spTree>
    <p:extLst>
      <p:ext uri="{BB962C8B-B14F-4D97-AF65-F5344CB8AC3E}">
        <p14:creationId xmlns:p14="http://schemas.microsoft.com/office/powerpoint/2010/main" val="28086546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04AA524-4239-4EA5-9D29-9AAB54BC3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0" y="1051560"/>
            <a:ext cx="8534400" cy="1507067"/>
          </a:xfrm>
        </p:spPr>
        <p:txBody>
          <a:bodyPr/>
          <a:lstStyle/>
          <a:p>
            <a:r>
              <a:rPr lang="tr-TR" dirty="0">
                <a:latin typeface="Comic Sans MS" panose="030F0702030302020204" pitchFamily="66" charset="0"/>
              </a:rPr>
              <a:t>Kulak temizliği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655B3B6-FDD4-4DB8-9960-0048067C4A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532" y="1955801"/>
            <a:ext cx="8896668" cy="2534920"/>
          </a:xfrm>
        </p:spPr>
        <p:txBody>
          <a:bodyPr/>
          <a:lstStyle/>
          <a:p>
            <a:r>
              <a:rPr lang="tr-TR" dirty="0">
                <a:latin typeface="Comic Sans MS" panose="030F0702030302020204" pitchFamily="66" charset="0"/>
              </a:rPr>
              <a:t>Kulak doğal yapısı gereği kendi kendini temizleme özelliğine sahiptir. Kulağın kulak çöpü ya da benzeri araçlarla temizlenmesi  kulağa zarar verebilir bu sebeple yalnızca dış kulak temizlenir.</a:t>
            </a:r>
          </a:p>
        </p:txBody>
      </p:sp>
    </p:spTree>
    <p:extLst>
      <p:ext uri="{BB962C8B-B14F-4D97-AF65-F5344CB8AC3E}">
        <p14:creationId xmlns:p14="http://schemas.microsoft.com/office/powerpoint/2010/main" val="896388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0ADE617-D605-4FB7-8E5B-1829502B5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1760" y="2298700"/>
            <a:ext cx="9428480" cy="2260600"/>
          </a:xfrm>
        </p:spPr>
        <p:txBody>
          <a:bodyPr>
            <a:noAutofit/>
          </a:bodyPr>
          <a:lstStyle/>
          <a:p>
            <a:pPr algn="ctr"/>
            <a:r>
              <a:rPr lang="tr-TR" sz="4000" dirty="0">
                <a:latin typeface="Comic Sans MS" panose="030F0702030302020204" pitchFamily="66" charset="0"/>
              </a:rPr>
              <a:t>Şehit </a:t>
            </a:r>
            <a:r>
              <a:rPr lang="tr-TR" sz="4000" dirty="0" err="1">
                <a:latin typeface="Comic Sans MS" panose="030F0702030302020204" pitchFamily="66" charset="0"/>
              </a:rPr>
              <a:t>abdulkadir</a:t>
            </a:r>
            <a:r>
              <a:rPr lang="tr-TR" sz="4000" dirty="0">
                <a:latin typeface="Comic Sans MS" panose="030F0702030302020204" pitchFamily="66" charset="0"/>
              </a:rPr>
              <a:t> yıldırım                       ortaokulu</a:t>
            </a:r>
            <a:br>
              <a:rPr lang="tr-TR" sz="4000" dirty="0">
                <a:latin typeface="Comic Sans MS" panose="030F0702030302020204" pitchFamily="66" charset="0"/>
              </a:rPr>
            </a:br>
            <a:br>
              <a:rPr lang="tr-TR" sz="4000" dirty="0">
                <a:latin typeface="Comic Sans MS" panose="030F0702030302020204" pitchFamily="66" charset="0"/>
              </a:rPr>
            </a:br>
            <a:r>
              <a:rPr lang="tr-TR" sz="4000" dirty="0">
                <a:latin typeface="Comic Sans MS" panose="030F0702030302020204" pitchFamily="66" charset="0"/>
              </a:rPr>
              <a:t>                             RAZİYE YİGİT</a:t>
            </a:r>
          </a:p>
        </p:txBody>
      </p:sp>
    </p:spTree>
    <p:extLst>
      <p:ext uri="{BB962C8B-B14F-4D97-AF65-F5344CB8AC3E}">
        <p14:creationId xmlns:p14="http://schemas.microsoft.com/office/powerpoint/2010/main" val="4239389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60F5E9E-4E20-4299-9C79-B80F57D75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572" y="1163321"/>
            <a:ext cx="8534400" cy="1236134"/>
          </a:xfrm>
        </p:spPr>
        <p:txBody>
          <a:bodyPr/>
          <a:lstStyle/>
          <a:p>
            <a:r>
              <a:rPr lang="tr-TR" dirty="0">
                <a:latin typeface="Comic Sans MS" panose="030F0702030302020204" pitchFamily="66" charset="0"/>
              </a:rPr>
              <a:t>KİŞİSEL TEMİZLİK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B94C9FC-C4F0-4C65-A49A-A2FD4F1432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280" y="1921934"/>
            <a:ext cx="11399520" cy="2009986"/>
          </a:xfrm>
        </p:spPr>
        <p:txBody>
          <a:bodyPr/>
          <a:lstStyle/>
          <a:p>
            <a:pPr marL="0" indent="0">
              <a:buNone/>
            </a:pPr>
            <a:r>
              <a:rPr lang="tr-TR" dirty="0">
                <a:latin typeface="Comic Sans MS" panose="030F0702030302020204" pitchFamily="66" charset="0"/>
                <a:hlinkClick r:id="rId2" action="ppaction://hlinkfile"/>
              </a:rPr>
              <a:t>   Pek çok mikroorganizmanın temizliğine dikkat etmeyen kişilere daha kolay bulaştığını biliyor musun?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BD02FDD9-A274-44F5-B33E-B07C56735E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290" y="3323134"/>
            <a:ext cx="3487420" cy="3225864"/>
          </a:xfrm>
          <a:prstGeom prst="rect">
            <a:avLst/>
          </a:prstGeom>
          <a:effectLst>
            <a:softEdge rad="177800"/>
          </a:effectLst>
        </p:spPr>
      </p:pic>
    </p:spTree>
    <p:extLst>
      <p:ext uri="{BB962C8B-B14F-4D97-AF65-F5344CB8AC3E}">
        <p14:creationId xmlns:p14="http://schemas.microsoft.com/office/powerpoint/2010/main" val="809205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0A8739F-71FF-4548-89F4-154E2EB08D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0692" y="1498600"/>
            <a:ext cx="9872028" cy="3615267"/>
          </a:xfrm>
        </p:spPr>
        <p:txBody>
          <a:bodyPr/>
          <a:lstStyle/>
          <a:p>
            <a:r>
              <a:rPr lang="tr-TR" dirty="0">
                <a:latin typeface="Comic Sans MS" panose="030F0702030302020204" pitchFamily="66" charset="0"/>
              </a:rPr>
              <a:t>Sağlığın korunması için düzenli bir şekilde saç , vücut ,ağız ve dişlerimizin temizlenmesi ve giyeceklerimizin sık yıkanması gereklidir.</a:t>
            </a:r>
          </a:p>
          <a:p>
            <a:endParaRPr lang="tr-TR" dirty="0">
              <a:latin typeface="Comic Sans MS" panose="030F0702030302020204" pitchFamily="66" charset="0"/>
            </a:endParaRPr>
          </a:p>
          <a:p>
            <a:endParaRPr lang="tr-TR" dirty="0">
              <a:latin typeface="Comic Sans MS" panose="030F0702030302020204" pitchFamily="66" charset="0"/>
            </a:endParaRPr>
          </a:p>
          <a:p>
            <a:r>
              <a:rPr lang="tr-TR" dirty="0">
                <a:latin typeface="Comic Sans MS" panose="030F0702030302020204" pitchFamily="66" charset="0"/>
              </a:rPr>
              <a:t>Temizlik hem sağlığımızın temelini oluşturur hem de sosyal çevremizi şekillendirir.</a:t>
            </a:r>
          </a:p>
        </p:txBody>
      </p:sp>
    </p:spTree>
    <p:extLst>
      <p:ext uri="{BB962C8B-B14F-4D97-AF65-F5344CB8AC3E}">
        <p14:creationId xmlns:p14="http://schemas.microsoft.com/office/powerpoint/2010/main" val="1257513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D889509-6662-4C5C-8721-9C943FB82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052" y="1232746"/>
            <a:ext cx="8534400" cy="1507067"/>
          </a:xfrm>
        </p:spPr>
        <p:txBody>
          <a:bodyPr/>
          <a:lstStyle/>
          <a:p>
            <a:r>
              <a:rPr lang="tr-TR" dirty="0">
                <a:latin typeface="Comic Sans MS" panose="030F0702030302020204" pitchFamily="66" charset="0"/>
              </a:rPr>
              <a:t>Ellerin temizliği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9648D90-BF64-4780-A822-0AE9E9BD55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078" y="2616200"/>
            <a:ext cx="8041482" cy="3615267"/>
          </a:xfrm>
        </p:spPr>
        <p:txBody>
          <a:bodyPr>
            <a:norm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Ellerimiz çevreyle en çok temas eden en çok kirlenen </a:t>
            </a:r>
            <a:r>
              <a:rPr lang="tr-TR" dirty="0" err="1">
                <a:latin typeface="Comic Sans MS" panose="030F0702030302020204" pitchFamily="66" charset="0"/>
              </a:rPr>
              <a:t>organıdır.Çevreden</a:t>
            </a:r>
            <a:r>
              <a:rPr lang="tr-TR" dirty="0">
                <a:latin typeface="Comic Sans MS" panose="030F0702030302020204" pitchFamily="66" charset="0"/>
              </a:rPr>
              <a:t> alınan kirler ve çeşitli mikroplar ağza göze deriye yediğimiz besinlere bulaşabilir.</a:t>
            </a:r>
          </a:p>
          <a:p>
            <a:pPr marL="0" indent="0">
              <a:buNone/>
            </a:pPr>
            <a:endParaRPr lang="tr-TR" dirty="0">
              <a:latin typeface="Comic Sans MS" panose="030F0702030302020204" pitchFamily="66" charset="0"/>
            </a:endParaRPr>
          </a:p>
          <a:p>
            <a:r>
              <a:rPr lang="tr-TR" dirty="0">
                <a:latin typeface="Comic Sans MS" panose="030F0702030302020204" pitchFamily="66" charset="0"/>
              </a:rPr>
              <a:t>El yıkamanın amacı ellerdeki  bakterileri </a:t>
            </a:r>
            <a:r>
              <a:rPr lang="tr-TR" dirty="0" err="1">
                <a:latin typeface="Comic Sans MS" panose="030F0702030302020204" pitchFamily="66" charset="0"/>
              </a:rPr>
              <a:t>uzaklaştırmaktır.Bunun</a:t>
            </a:r>
            <a:r>
              <a:rPr lang="tr-TR" dirty="0">
                <a:latin typeface="Comic Sans MS" panose="030F0702030302020204" pitchFamily="66" charset="0"/>
              </a:rPr>
              <a:t> için eller 10 15 </a:t>
            </a:r>
            <a:r>
              <a:rPr lang="tr-TR" dirty="0" err="1">
                <a:latin typeface="Comic Sans MS" panose="030F0702030302020204" pitchFamily="66" charset="0"/>
              </a:rPr>
              <a:t>sn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yıkanmalıdır.Sabun</a:t>
            </a:r>
            <a:r>
              <a:rPr lang="tr-TR" dirty="0">
                <a:latin typeface="Comic Sans MS" panose="030F0702030302020204" pitchFamily="66" charset="0"/>
              </a:rPr>
              <a:t> köpüğü elin tüm yüzeyine yayılmalı ve ovalanmalıdır.</a:t>
            </a:r>
          </a:p>
          <a:p>
            <a:pPr marL="0" indent="0">
              <a:buNone/>
            </a:pPr>
            <a:endParaRPr lang="tr-TR" dirty="0">
              <a:latin typeface="Comic Sans MS" panose="030F0702030302020204" pitchFamily="66" charset="0"/>
            </a:endParaRP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008AECF3-47A6-4A74-AFC4-CDD24F97A9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9242" y="626533"/>
            <a:ext cx="3911600" cy="2346960"/>
          </a:xfrm>
          <a:prstGeom prst="rect">
            <a:avLst/>
          </a:prstGeom>
          <a:effectLst>
            <a:softEdge rad="279400"/>
          </a:effectLst>
        </p:spPr>
      </p:pic>
    </p:spTree>
    <p:extLst>
      <p:ext uri="{BB962C8B-B14F-4D97-AF65-F5344CB8AC3E}">
        <p14:creationId xmlns:p14="http://schemas.microsoft.com/office/powerpoint/2010/main" val="2745523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1B40C31-81E5-470B-8F93-28008258A8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2052" y="958003"/>
            <a:ext cx="10705148" cy="4941994"/>
          </a:xfrm>
        </p:spPr>
        <p:txBody>
          <a:bodyPr/>
          <a:lstStyle/>
          <a:p>
            <a:endParaRPr lang="tr-TR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tr-TR" dirty="0">
                <a:latin typeface="Comic Sans MS" panose="030F0702030302020204" pitchFamily="66" charset="0"/>
              </a:rPr>
              <a:t>Ne zaman yıkanmalıdır?</a:t>
            </a:r>
          </a:p>
          <a:p>
            <a:pPr marL="0" indent="0">
              <a:buNone/>
            </a:pPr>
            <a:endParaRPr lang="tr-TR" dirty="0">
              <a:latin typeface="Comic Sans MS" panose="030F0702030302020204" pitchFamily="66" charset="0"/>
            </a:endParaRPr>
          </a:p>
          <a:p>
            <a:r>
              <a:rPr lang="tr-TR" dirty="0">
                <a:latin typeface="Comic Sans MS" panose="030F0702030302020204" pitchFamily="66" charset="0"/>
              </a:rPr>
              <a:t>Yemekten önce sonra</a:t>
            </a:r>
          </a:p>
          <a:p>
            <a:r>
              <a:rPr lang="tr-TR" dirty="0">
                <a:latin typeface="Comic Sans MS" panose="030F0702030302020204" pitchFamily="66" charset="0"/>
              </a:rPr>
              <a:t>Kirli ve kirli olması muhtemel eşyaya dokunduktan sonra</a:t>
            </a:r>
          </a:p>
          <a:p>
            <a:r>
              <a:rPr lang="tr-TR" dirty="0">
                <a:latin typeface="Comic Sans MS" panose="030F0702030302020204" pitchFamily="66" charset="0"/>
              </a:rPr>
              <a:t>Tuvaletten önce ve sonra</a:t>
            </a:r>
          </a:p>
          <a:p>
            <a:r>
              <a:rPr lang="tr-TR" dirty="0">
                <a:latin typeface="Comic Sans MS" panose="030F0702030302020204" pitchFamily="66" charset="0"/>
              </a:rPr>
              <a:t>Hasta kişilere dokunduktan sonra</a:t>
            </a:r>
          </a:p>
          <a:p>
            <a:r>
              <a:rPr lang="tr-TR" dirty="0">
                <a:latin typeface="Comic Sans MS" panose="030F0702030302020204" pitchFamily="66" charset="0"/>
              </a:rPr>
              <a:t>Hayvanlara temastan sonra</a:t>
            </a:r>
          </a:p>
          <a:p>
            <a:endParaRPr lang="tr-TR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567A9BA4-02C7-4F0A-AE3E-E2B4436C67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697" y="2964180"/>
            <a:ext cx="2117795" cy="1191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41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22C8819-B209-4160-B9D2-1C5ADBD82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1332" y="78105"/>
            <a:ext cx="9607868" cy="1507068"/>
          </a:xfrm>
        </p:spPr>
        <p:txBody>
          <a:bodyPr/>
          <a:lstStyle/>
          <a:p>
            <a:pPr marL="0" indent="0">
              <a:buNone/>
            </a:pPr>
            <a:r>
              <a:rPr lang="tr-TR" sz="3600" dirty="0">
                <a:latin typeface="Comic Sans MS" panose="030F0702030302020204" pitchFamily="66" charset="0"/>
              </a:rPr>
              <a:t>Nasıl yıkanır</a:t>
            </a:r>
            <a:r>
              <a:rPr lang="tr-TR" sz="3600" dirty="0"/>
              <a:t>?</a:t>
            </a:r>
            <a:endParaRPr lang="tr-TR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1AF38E43-A90A-4B50-AA77-5D5A397864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4965" y="1459620"/>
            <a:ext cx="9175115" cy="5154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394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B60F303-D4AF-4CF2-9106-A5769FF8D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012" y="423332"/>
            <a:ext cx="8534400" cy="1507067"/>
          </a:xfrm>
        </p:spPr>
        <p:txBody>
          <a:bodyPr/>
          <a:lstStyle/>
          <a:p>
            <a:r>
              <a:rPr lang="tr-TR" dirty="0">
                <a:latin typeface="Comic Sans MS" panose="030F0702030302020204" pitchFamily="66" charset="0"/>
              </a:rPr>
              <a:t>Tırnak temizliği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239C501-4C3F-40C0-B8B4-D09C9469D7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120" y="1407160"/>
            <a:ext cx="8605520" cy="3615267"/>
          </a:xfrm>
        </p:spPr>
        <p:txBody>
          <a:bodyPr/>
          <a:lstStyle/>
          <a:p>
            <a:r>
              <a:rPr lang="tr-TR" dirty="0">
                <a:latin typeface="Comic Sans MS" panose="030F0702030302020204" pitchFamily="66" charset="0"/>
              </a:rPr>
              <a:t>Tırnaklar kolay kirlenen yapıya </a:t>
            </a:r>
            <a:r>
              <a:rPr lang="tr-TR" dirty="0" err="1">
                <a:latin typeface="Comic Sans MS" panose="030F0702030302020204" pitchFamily="66" charset="0"/>
              </a:rPr>
              <a:t>sahiptir.Bu</a:t>
            </a:r>
            <a:r>
              <a:rPr lang="tr-TR" dirty="0">
                <a:latin typeface="Comic Sans MS" panose="030F0702030302020204" pitchFamily="66" charset="0"/>
              </a:rPr>
              <a:t> nedenle düzenli olarak temizlenip kesilmesi gerekmektedir.</a:t>
            </a:r>
          </a:p>
          <a:p>
            <a:r>
              <a:rPr lang="tr-TR" dirty="0">
                <a:latin typeface="Comic Sans MS" panose="030F0702030302020204" pitchFamily="66" charset="0"/>
              </a:rPr>
              <a:t>Tırnaklar yenmemeli koparılmamalıdır.</a:t>
            </a:r>
          </a:p>
          <a:p>
            <a:r>
              <a:rPr lang="tr-TR" dirty="0">
                <a:latin typeface="Comic Sans MS" panose="030F0702030302020204" pitchFamily="66" charset="0"/>
              </a:rPr>
              <a:t>Haftada bir ve uzadıkça el tırnakları oval ayak tırnakları düz </a:t>
            </a:r>
            <a:r>
              <a:rPr lang="tr-TR" dirty="0" err="1">
                <a:latin typeface="Comic Sans MS" panose="030F0702030302020204" pitchFamily="66" charset="0"/>
              </a:rPr>
              <a:t>kesilmelidir.Düz</a:t>
            </a:r>
            <a:r>
              <a:rPr lang="tr-TR" dirty="0">
                <a:latin typeface="Comic Sans MS" panose="030F0702030302020204" pitchFamily="66" charset="0"/>
              </a:rPr>
              <a:t> kesilmezse etlere batar ve acıya sebep olur.</a:t>
            </a:r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3410A90C-30B8-4FAF-B8AF-DA6A646CC6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9514" y="4030980"/>
            <a:ext cx="4792486" cy="2654300"/>
          </a:xfrm>
          <a:prstGeom prst="rect">
            <a:avLst/>
          </a:prstGeom>
          <a:effectLst>
            <a:softEdge rad="241300"/>
          </a:effectLst>
        </p:spPr>
      </p:pic>
    </p:spTree>
    <p:extLst>
      <p:ext uri="{BB962C8B-B14F-4D97-AF65-F5344CB8AC3E}">
        <p14:creationId xmlns:p14="http://schemas.microsoft.com/office/powerpoint/2010/main" val="2785606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3B55E8E-32B8-4B07-AC06-C6E7E7220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8372" y="677332"/>
            <a:ext cx="8534400" cy="1507067"/>
          </a:xfrm>
        </p:spPr>
        <p:txBody>
          <a:bodyPr/>
          <a:lstStyle/>
          <a:p>
            <a:r>
              <a:rPr lang="tr-TR" dirty="0">
                <a:latin typeface="Comic Sans MS" panose="030F0702030302020204" pitchFamily="66" charset="0"/>
              </a:rPr>
              <a:t>Vücut Temizliği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628F3A0-A7CB-4E7B-85B3-C1D2564C44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8372" y="1967865"/>
            <a:ext cx="5767388" cy="3615267"/>
          </a:xfrm>
        </p:spPr>
        <p:txBody>
          <a:bodyPr>
            <a:normAutofit fontScale="92500"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Deriyi temizlemek dolaşımı uyarmak kişiyi rahatlatmak için derinin yıkanmasıdır.</a:t>
            </a:r>
          </a:p>
          <a:p>
            <a:r>
              <a:rPr lang="tr-TR" dirty="0">
                <a:latin typeface="Comic Sans MS" panose="030F0702030302020204" pitchFamily="66" charset="0"/>
              </a:rPr>
              <a:t>Vücut kokusu vücut üzerinde bulunan mikropların teri parçalamasına bağlı olarak meydana gelmektedir. Uygun ısıda sabun ile kir temizlenir.</a:t>
            </a:r>
          </a:p>
          <a:p>
            <a:r>
              <a:rPr lang="tr-TR" dirty="0">
                <a:latin typeface="Comic Sans MS" panose="030F0702030302020204" pitchFamily="66" charset="0"/>
              </a:rPr>
              <a:t>Haftada 3 gün banyo yapmaya özen gösterelim.</a:t>
            </a:r>
          </a:p>
          <a:p>
            <a:r>
              <a:rPr lang="tr-TR" dirty="0">
                <a:latin typeface="Comic Sans MS" panose="030F0702030302020204" pitchFamily="66" charset="0"/>
              </a:rPr>
              <a:t>Herkesin banyo malzemesi kendine ait olmalıdır.(lif , banyo havlusu</a:t>
            </a:r>
          </a:p>
          <a:p>
            <a:r>
              <a:rPr lang="tr-TR" dirty="0">
                <a:latin typeface="Comic Sans MS" panose="030F0702030302020204" pitchFamily="66" charset="0"/>
              </a:rPr>
              <a:t>Deriye nemlendirici sürülmelidir.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5C62A235-B467-416C-A440-8F3BA900FA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430" y="2445385"/>
            <a:ext cx="3676069" cy="2492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164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833E187-2D15-4BC8-9457-63858A4A2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492" y="1014305"/>
            <a:ext cx="8534400" cy="1507067"/>
          </a:xfrm>
        </p:spPr>
        <p:txBody>
          <a:bodyPr/>
          <a:lstStyle/>
          <a:p>
            <a:r>
              <a:rPr lang="tr-TR" dirty="0">
                <a:latin typeface="Comic Sans MS" panose="030F0702030302020204" pitchFamily="66" charset="0"/>
              </a:rPr>
              <a:t>SAÇ TEMİZLİĞİ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3966AF7-4A49-4797-8617-68CE1FFD19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612" y="1767839"/>
            <a:ext cx="7342188" cy="3615267"/>
          </a:xfrm>
        </p:spPr>
        <p:txBody>
          <a:bodyPr>
            <a:norm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Dış </a:t>
            </a:r>
            <a:r>
              <a:rPr lang="tr-TR" dirty="0" err="1">
                <a:latin typeface="Comic Sans MS" panose="030F0702030302020204" pitchFamily="66" charset="0"/>
              </a:rPr>
              <a:t>görünümüzün</a:t>
            </a:r>
            <a:r>
              <a:rPr lang="tr-TR" dirty="0">
                <a:latin typeface="Comic Sans MS" panose="030F0702030302020204" pitchFamily="66" charset="0"/>
              </a:rPr>
              <a:t> düzenli ve iyi olması için saçlar temiz düzgün kesimli iyi şekillendirilmiş olmalıdır.</a:t>
            </a:r>
          </a:p>
          <a:p>
            <a:r>
              <a:rPr lang="tr-TR" dirty="0">
                <a:latin typeface="Comic Sans MS" panose="030F0702030302020204" pitchFamily="66" charset="0"/>
              </a:rPr>
              <a:t>Saçlar haftada en az 2 kez saç tipine uygun şampuanla yıkanıp durulanmalıdır. 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BCA5170C-C7C5-451B-ADC1-678EC49E9E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277" y="1997602"/>
            <a:ext cx="2673351" cy="2673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377308"/>
      </p:ext>
    </p:extLst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193</TotalTime>
  <Words>391</Words>
  <Application>Microsoft Office PowerPoint</Application>
  <PresentationFormat>Geniş ekran</PresentationFormat>
  <Paragraphs>43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8" baseType="lpstr">
      <vt:lpstr>Century Gothic</vt:lpstr>
      <vt:lpstr>Comic Sans MS</vt:lpstr>
      <vt:lpstr>Wingdings 3</vt:lpstr>
      <vt:lpstr>Dilim</vt:lpstr>
      <vt:lpstr>Temizlik ve Hijyen</vt:lpstr>
      <vt:lpstr>KİŞİSEL TEMİZLİK</vt:lpstr>
      <vt:lpstr>PowerPoint Sunusu</vt:lpstr>
      <vt:lpstr>Ellerin temizliği</vt:lpstr>
      <vt:lpstr>PowerPoint Sunusu</vt:lpstr>
      <vt:lpstr>PowerPoint Sunusu</vt:lpstr>
      <vt:lpstr>Tırnak temizliği</vt:lpstr>
      <vt:lpstr>Vücut Temizliği</vt:lpstr>
      <vt:lpstr>SAÇ TEMİZLİĞİ</vt:lpstr>
      <vt:lpstr>PowerPoint Sunusu</vt:lpstr>
      <vt:lpstr>Ayak TEMİZLİĞİ</vt:lpstr>
      <vt:lpstr>Göz temizliği</vt:lpstr>
      <vt:lpstr>Kulak temizliği</vt:lpstr>
      <vt:lpstr>Şehit abdulkadir yıldırım                       ortaokulu                               RAZİYE YİGİT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Temizlik ve Hijyen</dc:title>
  <dc:creator>ACER</dc:creator>
  <cp:lastModifiedBy>ACER</cp:lastModifiedBy>
  <cp:revision>4</cp:revision>
  <dcterms:created xsi:type="dcterms:W3CDTF">2021-09-25T15:46:38Z</dcterms:created>
  <dcterms:modified xsi:type="dcterms:W3CDTF">2021-09-27T10:28:28Z</dcterms:modified>
</cp:coreProperties>
</file>