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74C0-D7E4-4BA6-A3D1-80E72D0A32A5}" type="datetimeFigureOut">
              <a:rPr lang="tr-TR" smtClean="0"/>
              <a:pPr/>
              <a:t>22.10.2023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CBEC-35CA-4EDC-A964-D59953A835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5134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74C0-D7E4-4BA6-A3D1-80E72D0A32A5}" type="datetimeFigureOut">
              <a:rPr lang="tr-TR" smtClean="0"/>
              <a:pPr/>
              <a:t>22.10.2023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CBEC-35CA-4EDC-A964-D59953A835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1244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74C0-D7E4-4BA6-A3D1-80E72D0A32A5}" type="datetimeFigureOut">
              <a:rPr lang="tr-TR" smtClean="0"/>
              <a:pPr/>
              <a:t>22.10.2023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CBEC-35CA-4EDC-A964-D59953A835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1461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74C0-D7E4-4BA6-A3D1-80E72D0A32A5}" type="datetimeFigureOut">
              <a:rPr lang="tr-TR" smtClean="0"/>
              <a:pPr/>
              <a:t>22.10.2023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CBEC-35CA-4EDC-A964-D59953A835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1043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74C0-D7E4-4BA6-A3D1-80E72D0A32A5}" type="datetimeFigureOut">
              <a:rPr lang="tr-TR" smtClean="0"/>
              <a:pPr/>
              <a:t>22.10.2023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CBEC-35CA-4EDC-A964-D59953A835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0918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74C0-D7E4-4BA6-A3D1-80E72D0A32A5}" type="datetimeFigureOut">
              <a:rPr lang="tr-TR" smtClean="0"/>
              <a:pPr/>
              <a:t>22.10.2023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CBEC-35CA-4EDC-A964-D59953A835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6551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74C0-D7E4-4BA6-A3D1-80E72D0A32A5}" type="datetimeFigureOut">
              <a:rPr lang="tr-TR" smtClean="0"/>
              <a:pPr/>
              <a:t>22.10.2023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CBEC-35CA-4EDC-A964-D59953A835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9973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74C0-D7E4-4BA6-A3D1-80E72D0A32A5}" type="datetimeFigureOut">
              <a:rPr lang="tr-TR" smtClean="0"/>
              <a:pPr/>
              <a:t>22.10.2023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CBEC-35CA-4EDC-A964-D59953A835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7916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74C0-D7E4-4BA6-A3D1-80E72D0A32A5}" type="datetimeFigureOut">
              <a:rPr lang="tr-TR" smtClean="0"/>
              <a:pPr/>
              <a:t>22.10.2023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CBEC-35CA-4EDC-A964-D59953A835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6709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74C0-D7E4-4BA6-A3D1-80E72D0A32A5}" type="datetimeFigureOut">
              <a:rPr lang="tr-TR" smtClean="0"/>
              <a:pPr/>
              <a:t>22.10.2023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CBEC-35CA-4EDC-A964-D59953A835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9257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74C0-D7E4-4BA6-A3D1-80E72D0A32A5}" type="datetimeFigureOut">
              <a:rPr lang="tr-TR" smtClean="0"/>
              <a:pPr/>
              <a:t>22.10.2023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CCBEC-35CA-4EDC-A964-D59953A835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0480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374C0-D7E4-4BA6-A3D1-80E72D0A32A5}" type="datetimeFigureOut">
              <a:rPr lang="tr-TR" smtClean="0"/>
              <a:pPr/>
              <a:t>22.10.2023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CCBEC-35CA-4EDC-A964-D59953A835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64015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D98EC55-87FB-4B24-850D-045B6B8B0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8192" y="1309205"/>
            <a:ext cx="8599714" cy="1251955"/>
          </a:xfrm>
        </p:spPr>
        <p:txBody>
          <a:bodyPr/>
          <a:lstStyle/>
          <a:p>
            <a:r>
              <a:rPr lang="tr-TR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ÖFKE YÖNETİMİ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EA1DD94A-4B41-40C2-9C2A-2C92E2F98A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0756" y="2467854"/>
            <a:ext cx="5840186" cy="3302229"/>
          </a:xfrm>
          <a:prstGeom prst="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635000"/>
          </a:effectLst>
          <a:scene3d>
            <a:camera prst="perspective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xmlns="" val="3883140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5BA6651-8F3E-4D30-9AD9-5D751CE4E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9345" y="1762740"/>
            <a:ext cx="7046167" cy="4351338"/>
          </a:xfrm>
        </p:spPr>
        <p:txBody>
          <a:bodyPr/>
          <a:lstStyle/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Konuş Fakat  Kötü Söz Söyleme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Konuş Fakat Vurma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Sakinleşmek ve Durumu Düşünmek İçin Zamana İhtiyacın Varsa Oradan Uzaklaş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Öfkenin Sana Zarar Vermesine Asla İzin Verme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8CA2D654-12A8-4FEE-8990-2BE961A02F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646" y="1762740"/>
            <a:ext cx="4183699" cy="3015278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xmlns="" val="2861449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1A62022-CFD8-41F5-8877-9488A5A67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44" y="1144490"/>
            <a:ext cx="10515600" cy="4351338"/>
          </a:xfrm>
        </p:spPr>
        <p:txBody>
          <a:bodyPr/>
          <a:lstStyle/>
          <a:p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Derin Nefes Alma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Sinirleneceğinizi hissettiğiniz an , nefes ve nabzınızı kontrol altında tutmak için diyafram  şişene kadar burundan derin nefes alın.4 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</a:rPr>
              <a:t>sn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 tuttuktan sonra ağzınızdan yavaş yavaş verin . Bunu 4-5 kez tekrarlayın.</a:t>
            </a:r>
          </a:p>
          <a:p>
            <a:pPr marL="0" indent="0">
              <a:buNone/>
            </a:pP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Spor/Egzersiz</a:t>
            </a:r>
          </a:p>
          <a:p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Olumlu Düşünme ve Duygularını Paylaşma</a:t>
            </a:r>
          </a:p>
          <a:p>
            <a:pPr marL="0" indent="0">
              <a:buNone/>
            </a:pP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93105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D9689A7F-0503-4FCC-8D6F-0A0ECD3B9A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8132" y="307910"/>
            <a:ext cx="8813077" cy="5617126"/>
          </a:xfrm>
        </p:spPr>
      </p:pic>
    </p:spTree>
    <p:extLst>
      <p:ext uri="{BB962C8B-B14F-4D97-AF65-F5344CB8AC3E}">
        <p14:creationId xmlns:p14="http://schemas.microsoft.com/office/powerpoint/2010/main" xmlns="" val="1188944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748F7B6-A577-4ABF-81DE-554BFA4FA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179" y="1844286"/>
            <a:ext cx="9685176" cy="3390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800" dirty="0">
                <a:solidFill>
                  <a:schemeClr val="bg2">
                    <a:lumMod val="50000"/>
                  </a:schemeClr>
                </a:solidFill>
              </a:rPr>
              <a:t>ŞEHİT ABDULKADİR YILDIRIM ORTAOKULU </a:t>
            </a:r>
          </a:p>
          <a:p>
            <a:pPr marL="0" indent="0" algn="ctr">
              <a:buNone/>
            </a:pPr>
            <a:endParaRPr lang="tr-TR" sz="48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tr-TR" sz="4800" dirty="0">
                <a:solidFill>
                  <a:schemeClr val="bg2">
                    <a:lumMod val="50000"/>
                  </a:schemeClr>
                </a:solidFill>
              </a:rPr>
              <a:t>REHBERLİK SERVİSİ</a:t>
            </a:r>
          </a:p>
        </p:txBody>
      </p:sp>
    </p:spTree>
    <p:extLst>
      <p:ext uri="{BB962C8B-B14F-4D97-AF65-F5344CB8AC3E}">
        <p14:creationId xmlns:p14="http://schemas.microsoft.com/office/powerpoint/2010/main" xmlns="" val="262160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E998089-4916-4F39-80E8-D645DB8C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040" y="554037"/>
            <a:ext cx="10515600" cy="1325563"/>
          </a:xfrm>
        </p:spPr>
        <p:txBody>
          <a:bodyPr/>
          <a:lstStyle/>
          <a:p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Öfke Nedir?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3488ED6-A5AA-4656-97BF-9BF3138C8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440" y="1879600"/>
            <a:ext cx="11069320" cy="4063683"/>
          </a:xfrm>
        </p:spPr>
        <p:txBody>
          <a:bodyPr/>
          <a:lstStyle/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Karşılaşılan davranışa tepki olarak ortaya konan 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</a:rPr>
              <a:t>savunmasal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 bir tepkidir.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Kendini korumaya yönelik olarak agresif davranış ve karşı atağa geçmedir.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3836E4E8-4215-46A1-8C8A-DD3C60462D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4321" y="3056472"/>
            <a:ext cx="3485039" cy="3367187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xmlns="" val="105701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9E14BA0-D943-4955-BE5D-A229493C5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90592" cy="4351338"/>
          </a:xfrm>
        </p:spPr>
        <p:txBody>
          <a:bodyPr/>
          <a:lstStyle/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Temel duygularımızdan biridir.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Her birey farklı davranışla tepki verir.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Her insan öfkelenebilir doğal bir duygudur. Önemli olan öfkelendikten sonraki davranışımızdır.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Öfke kontrol edilmediğinde kırıcı yıkıcı saldırgan tepkilere 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</a:rPr>
              <a:t>dönüşeilir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F4DE7CF2-816E-44F2-9FCD-9ED95B64B4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52936" y="1825625"/>
            <a:ext cx="4929657" cy="3297108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568496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5A1AEFA-2287-4CEA-BD97-654416DBD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Ne zaman öfkeleniriz?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60F5AB1-B76E-4AD5-925D-313F0CEA4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Kendimizi çaresiz 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</a:rPr>
              <a:t>hissetiğimizde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Engellendiğimizde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Anlaşılmadığımızı hissettiğimizde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Tehdit algıladığımızda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Değerlerimize saldırıldığında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Kimse tarafından anlaşılmadığımızı düşündüğümüzde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BD9F4400-570F-405F-9994-4676178CAF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1635" y="1690688"/>
            <a:ext cx="3352165" cy="220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365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971F653-6F15-4C49-A739-4F687B8F2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Öfkenin Nedenleri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3271F12-0F87-4F1A-9B9A-C8B4A8ADF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İçsel Nedenler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Kuruntularımız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Kişisel Sorunlarımız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Başımızdan geçmiş olaylarımız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Dışsal Nedenler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Kişiler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Olaylar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Durumlar</a:t>
            </a:r>
          </a:p>
        </p:txBody>
      </p:sp>
    </p:spTree>
    <p:extLst>
      <p:ext uri="{BB962C8B-B14F-4D97-AF65-F5344CB8AC3E}">
        <p14:creationId xmlns:p14="http://schemas.microsoft.com/office/powerpoint/2010/main" xmlns="" val="2176949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7142B55-6A4B-4FA6-B534-D34EC824B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076098"/>
            <a:ext cx="10515600" cy="1325563"/>
          </a:xfrm>
        </p:spPr>
        <p:txBody>
          <a:bodyPr/>
          <a:lstStyle/>
          <a:p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Öfke Analizi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C295B52-0622-4EB4-828B-621A70FDB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3334"/>
            <a:ext cx="10515600" cy="4351338"/>
          </a:xfrm>
        </p:spPr>
        <p:txBody>
          <a:bodyPr/>
          <a:lstStyle/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Beni daha çok neler öfkelendirir?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Öfkemi ne şekilde dışa vuruyorum nasıl davranıyorum?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Sonuç istediğim gibi oluyor mu?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Öfkemin olası sonuçları nelerdir?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Öfkemin asıl kaynağında ne var?</a:t>
            </a:r>
          </a:p>
          <a:p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09731298-93C0-4A78-9274-05EB85B6DD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9061" y="334347"/>
            <a:ext cx="4801930" cy="2541329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xmlns="" val="67866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88FD44C-838F-410A-A5E8-B12EA7660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Düşüncelerimiz ve Öfke;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4B06B2A-2533-4A1A-9352-ECF3CE429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Öfkemiz düşüncemize bağlıdır.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Düşüncelerimiz duygularımızı duygularımız da davranışımızı etkilidir.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Öfke yaratan düşüncelerimizi değiştirdiğimizde öfkenin şiddetinin azaldığını görürüz.</a:t>
            </a:r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752AC40F-2B83-417F-ACB2-2A9451E501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32770" y="3529361"/>
            <a:ext cx="4001083" cy="296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406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9B9FE39-9006-43A3-9693-13E93D6A3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481" y="1023193"/>
            <a:ext cx="10515600" cy="4351338"/>
          </a:xfrm>
        </p:spPr>
        <p:txBody>
          <a:bodyPr/>
          <a:lstStyle/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Genellikle insanlar öfke ile ilgili sıkıntılarını kabul edip yardım istemek yerine öfkelerini bastırma yok sayma eğilimdedir.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Bastırılmış öfke zamanla kronikleşir.</a:t>
            </a:r>
          </a:p>
          <a:p>
            <a:pPr marL="0" indent="0">
              <a:buNone/>
            </a:pP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Öfke;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Kendine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Başkasına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Başına gelenlere ,dünyaya karşı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DAB526AC-C153-4988-9229-B5CB53E9D7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59338" y="2164702"/>
            <a:ext cx="4517181" cy="3011454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xmlns="" val="3338856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2A8A6E9-14B6-45CA-A112-F02763E3B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5532"/>
            <a:ext cx="10515600" cy="1325563"/>
          </a:xfrm>
        </p:spPr>
        <p:txBody>
          <a:bodyPr/>
          <a:lstStyle/>
          <a:p>
            <a:r>
              <a:rPr lang="tr-TR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Öfkeyi Kontrol Etme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310CC18-4EB0-4491-91E4-5C55B8C73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405" y="1741095"/>
            <a:ext cx="7531359" cy="4351338"/>
          </a:xfrm>
        </p:spPr>
        <p:txBody>
          <a:bodyPr/>
          <a:lstStyle/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Öfkenizi tetikleyen durumları ve biçimini tanıyın.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Sakinleşme yönteminizi belirleyin.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Kendinizi kontrol etme konusunda kararlı olun.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Şiddet davranışlarını asla kabul edilebilir görmeyin.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Öfkelendiğinizde çevrenizi bilgilendirin.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Problemi açıklığa kavuşturun.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Çözüm aramaya odaklanın.</a:t>
            </a:r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906BC496-A67A-48D1-9F0C-A31805114E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04449" y="2265948"/>
            <a:ext cx="4139584" cy="232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8289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291</Words>
  <Application>Microsoft Office PowerPoint</Application>
  <PresentationFormat>Özel</PresentationFormat>
  <Paragraphs>65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Office Theme</vt:lpstr>
      <vt:lpstr>ÖFKE YÖNETİMİ</vt:lpstr>
      <vt:lpstr>Öfke Nedir?</vt:lpstr>
      <vt:lpstr>Slayt 3</vt:lpstr>
      <vt:lpstr>Ne zaman öfkeleniriz?</vt:lpstr>
      <vt:lpstr>Öfkenin Nedenleri</vt:lpstr>
      <vt:lpstr>Öfke Analizi</vt:lpstr>
      <vt:lpstr>Düşüncelerimiz ve Öfke;</vt:lpstr>
      <vt:lpstr>Slayt 8</vt:lpstr>
      <vt:lpstr>Öfkeyi Kontrol Etme</vt:lpstr>
      <vt:lpstr>Slayt 10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ÖFKE YÖNETİMİ</dc:title>
  <dc:creator>ACER</dc:creator>
  <cp:lastModifiedBy>ACER</cp:lastModifiedBy>
  <cp:revision>17</cp:revision>
  <dcterms:created xsi:type="dcterms:W3CDTF">2021-03-25T13:37:17Z</dcterms:created>
  <dcterms:modified xsi:type="dcterms:W3CDTF">2023-10-22T14:26:53Z</dcterms:modified>
</cp:coreProperties>
</file>