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Orta Stil 3 - Vurgu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Orta Stil 3 - Vurgu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Orta Stil 3 - Vurgu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Orta Stil 3 - Vurgu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Orta Stil 3 - Vurgu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202B0CA-FC54-4496-8BCA-5EF66A818D29}" styleName="Koyu Stil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666" y="-259"/>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3FB43B-5110-4D95-88B8-045F741CA6DF}" type="doc">
      <dgm:prSet loTypeId="urn:microsoft.com/office/officeart/2005/8/layout/radial6" loCatId="cycle" qsTypeId="urn:microsoft.com/office/officeart/2005/8/quickstyle/simple1" qsCatId="simple" csTypeId="urn:microsoft.com/office/officeart/2005/8/colors/accent5_4" csCatId="accent5" phldr="1"/>
      <dgm:spPr/>
      <dgm:t>
        <a:bodyPr/>
        <a:lstStyle/>
        <a:p>
          <a:endParaRPr lang="tr-TR"/>
        </a:p>
      </dgm:t>
    </dgm:pt>
    <dgm:pt modelId="{B770B382-965B-46A7-A791-E7D0150942CC}">
      <dgm:prSet phldrT="[Metin]"/>
      <dgm:spPr/>
      <dgm:t>
        <a:bodyPr/>
        <a:lstStyle/>
        <a:p>
          <a:r>
            <a:rPr lang="tr-TR" smtClean="0"/>
            <a:t>SAYGI</a:t>
          </a:r>
          <a:endParaRPr lang="tr-TR" dirty="0"/>
        </a:p>
      </dgm:t>
    </dgm:pt>
    <dgm:pt modelId="{F067E2DF-B106-4A74-B663-EDDCBD77FC55}" type="parTrans" cxnId="{3A322D29-83F1-4DC6-A3DB-1F3D2EB3CAB7}">
      <dgm:prSet/>
      <dgm:spPr/>
      <dgm:t>
        <a:bodyPr/>
        <a:lstStyle/>
        <a:p>
          <a:endParaRPr lang="tr-TR"/>
        </a:p>
      </dgm:t>
    </dgm:pt>
    <dgm:pt modelId="{F1B32A77-A774-4D98-A9BC-AE59DF340FEA}" type="sibTrans" cxnId="{3A322D29-83F1-4DC6-A3DB-1F3D2EB3CAB7}">
      <dgm:prSet/>
      <dgm:spPr/>
      <dgm:t>
        <a:bodyPr/>
        <a:lstStyle/>
        <a:p>
          <a:endParaRPr lang="tr-TR"/>
        </a:p>
      </dgm:t>
    </dgm:pt>
    <dgm:pt modelId="{A4F3470B-3036-4BFC-95CE-62776441D60B}">
      <dgm:prSet phldrT="[Metin]"/>
      <dgm:spPr/>
      <dgm:t>
        <a:bodyPr/>
        <a:lstStyle/>
        <a:p>
          <a:endParaRPr lang="tr-TR" dirty="0"/>
        </a:p>
      </dgm:t>
    </dgm:pt>
    <dgm:pt modelId="{120368FA-C313-46C1-9178-29C0A1FFF834}" type="parTrans" cxnId="{BA1AEB89-A842-4DB9-9B07-3A1624B3087F}">
      <dgm:prSet/>
      <dgm:spPr/>
      <dgm:t>
        <a:bodyPr/>
        <a:lstStyle/>
        <a:p>
          <a:endParaRPr lang="tr-TR"/>
        </a:p>
      </dgm:t>
    </dgm:pt>
    <dgm:pt modelId="{95F95B08-9446-4885-80F8-4ED3D3B11CA4}" type="sibTrans" cxnId="{BA1AEB89-A842-4DB9-9B07-3A1624B3087F}">
      <dgm:prSet/>
      <dgm:spPr/>
      <dgm:t>
        <a:bodyPr/>
        <a:lstStyle/>
        <a:p>
          <a:endParaRPr lang="tr-TR"/>
        </a:p>
      </dgm:t>
    </dgm:pt>
    <dgm:pt modelId="{2B054EE9-AF00-411D-BA31-635C12DC6C8A}">
      <dgm:prSet phldrT="[Metin]"/>
      <dgm:spPr/>
      <dgm:t>
        <a:bodyPr/>
        <a:lstStyle/>
        <a:p>
          <a:endParaRPr lang="tr-TR" dirty="0"/>
        </a:p>
      </dgm:t>
    </dgm:pt>
    <dgm:pt modelId="{CB014177-CD5D-471C-B4DC-76B5740052A6}" type="sibTrans" cxnId="{32973D61-3325-471C-B16F-AFB98046909F}">
      <dgm:prSet/>
      <dgm:spPr/>
      <dgm:t>
        <a:bodyPr/>
        <a:lstStyle/>
        <a:p>
          <a:endParaRPr lang="tr-TR"/>
        </a:p>
      </dgm:t>
    </dgm:pt>
    <dgm:pt modelId="{EB630914-10E4-46E3-950F-07B58F9BF342}" type="parTrans" cxnId="{32973D61-3325-471C-B16F-AFB98046909F}">
      <dgm:prSet/>
      <dgm:spPr/>
      <dgm:t>
        <a:bodyPr/>
        <a:lstStyle/>
        <a:p>
          <a:endParaRPr lang="tr-TR"/>
        </a:p>
      </dgm:t>
    </dgm:pt>
    <dgm:pt modelId="{699E3544-37E1-4AB0-AF8E-BBFA9A8C55C4}">
      <dgm:prSet phldrT="[Metin]"/>
      <dgm:spPr/>
      <dgm:t>
        <a:bodyPr/>
        <a:lstStyle/>
        <a:p>
          <a:endParaRPr lang="tr-TR" dirty="0"/>
        </a:p>
      </dgm:t>
    </dgm:pt>
    <dgm:pt modelId="{9E9EF528-F1B2-45AD-AC86-A13EDBFDD071}" type="sibTrans" cxnId="{8CDF979B-3BAE-48EA-8003-490A48AB35CC}">
      <dgm:prSet/>
      <dgm:spPr/>
      <dgm:t>
        <a:bodyPr/>
        <a:lstStyle/>
        <a:p>
          <a:endParaRPr lang="tr-TR" sz="2000"/>
        </a:p>
      </dgm:t>
    </dgm:pt>
    <dgm:pt modelId="{1A4DB001-1C7D-4418-9158-75E5902ABF67}" type="parTrans" cxnId="{8CDF979B-3BAE-48EA-8003-490A48AB35CC}">
      <dgm:prSet/>
      <dgm:spPr/>
      <dgm:t>
        <a:bodyPr/>
        <a:lstStyle/>
        <a:p>
          <a:endParaRPr lang="tr-TR"/>
        </a:p>
      </dgm:t>
    </dgm:pt>
    <dgm:pt modelId="{1AD3B4FA-D9EA-435A-86AF-051AF25A4673}">
      <dgm:prSet phldrT="[Metin]"/>
      <dgm:spPr/>
      <dgm:t>
        <a:bodyPr/>
        <a:lstStyle/>
        <a:p>
          <a:endParaRPr lang="tr-TR" dirty="0"/>
        </a:p>
      </dgm:t>
    </dgm:pt>
    <dgm:pt modelId="{332E09E0-5488-49AB-8198-80582B1B2C67}" type="sibTrans" cxnId="{52E25F81-4F72-4A6F-B737-D5783009B48D}">
      <dgm:prSet/>
      <dgm:spPr/>
      <dgm:t>
        <a:bodyPr/>
        <a:lstStyle/>
        <a:p>
          <a:endParaRPr lang="tr-TR"/>
        </a:p>
      </dgm:t>
    </dgm:pt>
    <dgm:pt modelId="{F193D504-6F35-43FE-AAF4-9E786C00C707}" type="parTrans" cxnId="{52E25F81-4F72-4A6F-B737-D5783009B48D}">
      <dgm:prSet/>
      <dgm:spPr/>
      <dgm:t>
        <a:bodyPr/>
        <a:lstStyle/>
        <a:p>
          <a:endParaRPr lang="tr-TR"/>
        </a:p>
      </dgm:t>
    </dgm:pt>
    <dgm:pt modelId="{BC0D4160-F5E5-451D-B069-A8064A20E889}" type="pres">
      <dgm:prSet presAssocID="{F13FB43B-5110-4D95-88B8-045F741CA6DF}" presName="Name0" presStyleCnt="0">
        <dgm:presLayoutVars>
          <dgm:chMax val="1"/>
          <dgm:dir/>
          <dgm:animLvl val="ctr"/>
          <dgm:resizeHandles val="exact"/>
        </dgm:presLayoutVars>
      </dgm:prSet>
      <dgm:spPr/>
      <dgm:t>
        <a:bodyPr/>
        <a:lstStyle/>
        <a:p>
          <a:endParaRPr lang="tr-TR"/>
        </a:p>
      </dgm:t>
    </dgm:pt>
    <dgm:pt modelId="{5D1849B7-BC27-4C39-A906-052428A411A0}" type="pres">
      <dgm:prSet presAssocID="{B770B382-965B-46A7-A791-E7D0150942CC}" presName="centerShape" presStyleLbl="node0" presStyleIdx="0" presStyleCnt="1"/>
      <dgm:spPr/>
      <dgm:t>
        <a:bodyPr/>
        <a:lstStyle/>
        <a:p>
          <a:endParaRPr lang="tr-TR"/>
        </a:p>
      </dgm:t>
    </dgm:pt>
    <dgm:pt modelId="{A83F3126-AE38-4892-BBD8-BEE9933EF5FB}" type="pres">
      <dgm:prSet presAssocID="{1AD3B4FA-D9EA-435A-86AF-051AF25A4673}" presName="node" presStyleLbl="node1" presStyleIdx="0" presStyleCnt="4" custRadScaleRad="101746" custRadScaleInc="-1141">
        <dgm:presLayoutVars>
          <dgm:bulletEnabled val="1"/>
        </dgm:presLayoutVars>
      </dgm:prSet>
      <dgm:spPr/>
      <dgm:t>
        <a:bodyPr/>
        <a:lstStyle/>
        <a:p>
          <a:endParaRPr lang="tr-TR"/>
        </a:p>
      </dgm:t>
    </dgm:pt>
    <dgm:pt modelId="{AF234CEC-103F-4555-BCF2-ADA811F4CA15}" type="pres">
      <dgm:prSet presAssocID="{1AD3B4FA-D9EA-435A-86AF-051AF25A4673}" presName="dummy" presStyleCnt="0"/>
      <dgm:spPr/>
      <dgm:t>
        <a:bodyPr/>
        <a:lstStyle/>
        <a:p>
          <a:endParaRPr lang="tr-TR"/>
        </a:p>
      </dgm:t>
    </dgm:pt>
    <dgm:pt modelId="{49BC83B2-2FF5-4FF4-AF73-B882697CEDA8}" type="pres">
      <dgm:prSet presAssocID="{332E09E0-5488-49AB-8198-80582B1B2C67}" presName="sibTrans" presStyleLbl="sibTrans2D1" presStyleIdx="0" presStyleCnt="4"/>
      <dgm:spPr/>
      <dgm:t>
        <a:bodyPr/>
        <a:lstStyle/>
        <a:p>
          <a:endParaRPr lang="tr-TR"/>
        </a:p>
      </dgm:t>
    </dgm:pt>
    <dgm:pt modelId="{E829D1F7-F2D6-47C0-B1F8-93584ADA6F86}" type="pres">
      <dgm:prSet presAssocID="{699E3544-37E1-4AB0-AF8E-BBFA9A8C55C4}" presName="node" presStyleLbl="node1" presStyleIdx="1" presStyleCnt="4">
        <dgm:presLayoutVars>
          <dgm:bulletEnabled val="1"/>
        </dgm:presLayoutVars>
      </dgm:prSet>
      <dgm:spPr/>
      <dgm:t>
        <a:bodyPr/>
        <a:lstStyle/>
        <a:p>
          <a:endParaRPr lang="tr-TR"/>
        </a:p>
      </dgm:t>
    </dgm:pt>
    <dgm:pt modelId="{B16EB2B1-F917-47CF-A238-E39C852645F6}" type="pres">
      <dgm:prSet presAssocID="{699E3544-37E1-4AB0-AF8E-BBFA9A8C55C4}" presName="dummy" presStyleCnt="0"/>
      <dgm:spPr/>
      <dgm:t>
        <a:bodyPr/>
        <a:lstStyle/>
        <a:p>
          <a:endParaRPr lang="tr-TR"/>
        </a:p>
      </dgm:t>
    </dgm:pt>
    <dgm:pt modelId="{58529F45-742C-4C49-890A-330CFC448F7B}" type="pres">
      <dgm:prSet presAssocID="{9E9EF528-F1B2-45AD-AC86-A13EDBFDD071}" presName="sibTrans" presStyleLbl="sibTrans2D1" presStyleIdx="1" presStyleCnt="4"/>
      <dgm:spPr/>
      <dgm:t>
        <a:bodyPr/>
        <a:lstStyle/>
        <a:p>
          <a:endParaRPr lang="tr-TR"/>
        </a:p>
      </dgm:t>
    </dgm:pt>
    <dgm:pt modelId="{B95C36B6-DF4A-4EA8-95AD-B641951D30BE}" type="pres">
      <dgm:prSet presAssocID="{2B054EE9-AF00-411D-BA31-635C12DC6C8A}" presName="node" presStyleLbl="node1" presStyleIdx="2" presStyleCnt="4" custRadScaleRad="101693" custRadScaleInc="-9910">
        <dgm:presLayoutVars>
          <dgm:bulletEnabled val="1"/>
        </dgm:presLayoutVars>
      </dgm:prSet>
      <dgm:spPr/>
      <dgm:t>
        <a:bodyPr/>
        <a:lstStyle/>
        <a:p>
          <a:endParaRPr lang="tr-TR"/>
        </a:p>
      </dgm:t>
    </dgm:pt>
    <dgm:pt modelId="{0FCD17CC-D0EC-4C3B-AAA4-4F0AFB191757}" type="pres">
      <dgm:prSet presAssocID="{2B054EE9-AF00-411D-BA31-635C12DC6C8A}" presName="dummy" presStyleCnt="0"/>
      <dgm:spPr/>
      <dgm:t>
        <a:bodyPr/>
        <a:lstStyle/>
        <a:p>
          <a:endParaRPr lang="tr-TR"/>
        </a:p>
      </dgm:t>
    </dgm:pt>
    <dgm:pt modelId="{CC454444-2828-47C5-8894-E6AC3840B6C4}" type="pres">
      <dgm:prSet presAssocID="{CB014177-CD5D-471C-B4DC-76B5740052A6}" presName="sibTrans" presStyleLbl="sibTrans2D1" presStyleIdx="2" presStyleCnt="4"/>
      <dgm:spPr/>
      <dgm:t>
        <a:bodyPr/>
        <a:lstStyle/>
        <a:p>
          <a:endParaRPr lang="tr-TR"/>
        </a:p>
      </dgm:t>
    </dgm:pt>
    <dgm:pt modelId="{46D054E4-FAFF-4948-907C-9574288B7684}" type="pres">
      <dgm:prSet presAssocID="{A4F3470B-3036-4BFC-95CE-62776441D60B}" presName="node" presStyleLbl="node1" presStyleIdx="3" presStyleCnt="4">
        <dgm:presLayoutVars>
          <dgm:bulletEnabled val="1"/>
        </dgm:presLayoutVars>
      </dgm:prSet>
      <dgm:spPr/>
      <dgm:t>
        <a:bodyPr/>
        <a:lstStyle/>
        <a:p>
          <a:endParaRPr lang="tr-TR"/>
        </a:p>
      </dgm:t>
    </dgm:pt>
    <dgm:pt modelId="{28286D59-8957-4B54-9DE7-2B4F20CEF41E}" type="pres">
      <dgm:prSet presAssocID="{A4F3470B-3036-4BFC-95CE-62776441D60B}" presName="dummy" presStyleCnt="0"/>
      <dgm:spPr/>
      <dgm:t>
        <a:bodyPr/>
        <a:lstStyle/>
        <a:p>
          <a:endParaRPr lang="tr-TR"/>
        </a:p>
      </dgm:t>
    </dgm:pt>
    <dgm:pt modelId="{43AD12CB-6FB6-45E6-AF3A-C54D75B84B99}" type="pres">
      <dgm:prSet presAssocID="{95F95B08-9446-4885-80F8-4ED3D3B11CA4}" presName="sibTrans" presStyleLbl="sibTrans2D1" presStyleIdx="3" presStyleCnt="4"/>
      <dgm:spPr/>
      <dgm:t>
        <a:bodyPr/>
        <a:lstStyle/>
        <a:p>
          <a:endParaRPr lang="tr-TR"/>
        </a:p>
      </dgm:t>
    </dgm:pt>
  </dgm:ptLst>
  <dgm:cxnLst>
    <dgm:cxn modelId="{32973D61-3325-471C-B16F-AFB98046909F}" srcId="{B770B382-965B-46A7-A791-E7D0150942CC}" destId="{2B054EE9-AF00-411D-BA31-635C12DC6C8A}" srcOrd="2" destOrd="0" parTransId="{EB630914-10E4-46E3-950F-07B58F9BF342}" sibTransId="{CB014177-CD5D-471C-B4DC-76B5740052A6}"/>
    <dgm:cxn modelId="{91D31733-5954-4214-B97F-552EFB1DE893}" type="presOf" srcId="{699E3544-37E1-4AB0-AF8E-BBFA9A8C55C4}" destId="{E829D1F7-F2D6-47C0-B1F8-93584ADA6F86}" srcOrd="0" destOrd="0" presId="urn:microsoft.com/office/officeart/2005/8/layout/radial6"/>
    <dgm:cxn modelId="{8CDF979B-3BAE-48EA-8003-490A48AB35CC}" srcId="{B770B382-965B-46A7-A791-E7D0150942CC}" destId="{699E3544-37E1-4AB0-AF8E-BBFA9A8C55C4}" srcOrd="1" destOrd="0" parTransId="{1A4DB001-1C7D-4418-9158-75E5902ABF67}" sibTransId="{9E9EF528-F1B2-45AD-AC86-A13EDBFDD071}"/>
    <dgm:cxn modelId="{D0DA1587-1800-46AD-9BCB-465F40840AA7}" type="presOf" srcId="{B770B382-965B-46A7-A791-E7D0150942CC}" destId="{5D1849B7-BC27-4C39-A906-052428A411A0}" srcOrd="0" destOrd="0" presId="urn:microsoft.com/office/officeart/2005/8/layout/radial6"/>
    <dgm:cxn modelId="{4630DE75-3629-457E-B8E8-3D4685FE621D}" type="presOf" srcId="{CB014177-CD5D-471C-B4DC-76B5740052A6}" destId="{CC454444-2828-47C5-8894-E6AC3840B6C4}" srcOrd="0" destOrd="0" presId="urn:microsoft.com/office/officeart/2005/8/layout/radial6"/>
    <dgm:cxn modelId="{962EB590-8091-4B4A-B660-F0623440B837}" type="presOf" srcId="{332E09E0-5488-49AB-8198-80582B1B2C67}" destId="{49BC83B2-2FF5-4FF4-AF73-B882697CEDA8}" srcOrd="0" destOrd="0" presId="urn:microsoft.com/office/officeart/2005/8/layout/radial6"/>
    <dgm:cxn modelId="{45FB36D6-F54F-441B-9FA5-9E847E246BA3}" type="presOf" srcId="{A4F3470B-3036-4BFC-95CE-62776441D60B}" destId="{46D054E4-FAFF-4948-907C-9574288B7684}" srcOrd="0" destOrd="0" presId="urn:microsoft.com/office/officeart/2005/8/layout/radial6"/>
    <dgm:cxn modelId="{52E25F81-4F72-4A6F-B737-D5783009B48D}" srcId="{B770B382-965B-46A7-A791-E7D0150942CC}" destId="{1AD3B4FA-D9EA-435A-86AF-051AF25A4673}" srcOrd="0" destOrd="0" parTransId="{F193D504-6F35-43FE-AAF4-9E786C00C707}" sibTransId="{332E09E0-5488-49AB-8198-80582B1B2C67}"/>
    <dgm:cxn modelId="{3A322D29-83F1-4DC6-A3DB-1F3D2EB3CAB7}" srcId="{F13FB43B-5110-4D95-88B8-045F741CA6DF}" destId="{B770B382-965B-46A7-A791-E7D0150942CC}" srcOrd="0" destOrd="0" parTransId="{F067E2DF-B106-4A74-B663-EDDCBD77FC55}" sibTransId="{F1B32A77-A774-4D98-A9BC-AE59DF340FEA}"/>
    <dgm:cxn modelId="{BA1AEB89-A842-4DB9-9B07-3A1624B3087F}" srcId="{B770B382-965B-46A7-A791-E7D0150942CC}" destId="{A4F3470B-3036-4BFC-95CE-62776441D60B}" srcOrd="3" destOrd="0" parTransId="{120368FA-C313-46C1-9178-29C0A1FFF834}" sibTransId="{95F95B08-9446-4885-80F8-4ED3D3B11CA4}"/>
    <dgm:cxn modelId="{7B49AF79-608E-4231-984B-24032B08CABB}" type="presOf" srcId="{1AD3B4FA-D9EA-435A-86AF-051AF25A4673}" destId="{A83F3126-AE38-4892-BBD8-BEE9933EF5FB}" srcOrd="0" destOrd="0" presId="urn:microsoft.com/office/officeart/2005/8/layout/radial6"/>
    <dgm:cxn modelId="{9E5A5BB3-DA83-491A-B6ED-D7F054CEDFB3}" type="presOf" srcId="{9E9EF528-F1B2-45AD-AC86-A13EDBFDD071}" destId="{58529F45-742C-4C49-890A-330CFC448F7B}" srcOrd="0" destOrd="0" presId="urn:microsoft.com/office/officeart/2005/8/layout/radial6"/>
    <dgm:cxn modelId="{34F4BD84-D90B-4E5C-A4E1-6C8961372792}" type="presOf" srcId="{95F95B08-9446-4885-80F8-4ED3D3B11CA4}" destId="{43AD12CB-6FB6-45E6-AF3A-C54D75B84B99}" srcOrd="0" destOrd="0" presId="urn:microsoft.com/office/officeart/2005/8/layout/radial6"/>
    <dgm:cxn modelId="{EFECB028-37FA-4E5B-88A3-A67ECB8CA780}" type="presOf" srcId="{F13FB43B-5110-4D95-88B8-045F741CA6DF}" destId="{BC0D4160-F5E5-451D-B069-A8064A20E889}" srcOrd="0" destOrd="0" presId="urn:microsoft.com/office/officeart/2005/8/layout/radial6"/>
    <dgm:cxn modelId="{1B055724-6741-4AE6-B7D6-EC6099C4B43F}" type="presOf" srcId="{2B054EE9-AF00-411D-BA31-635C12DC6C8A}" destId="{B95C36B6-DF4A-4EA8-95AD-B641951D30BE}" srcOrd="0" destOrd="0" presId="urn:microsoft.com/office/officeart/2005/8/layout/radial6"/>
    <dgm:cxn modelId="{88025CEC-A045-4CEC-A03B-EF123BC18565}" type="presParOf" srcId="{BC0D4160-F5E5-451D-B069-A8064A20E889}" destId="{5D1849B7-BC27-4C39-A906-052428A411A0}" srcOrd="0" destOrd="0" presId="urn:microsoft.com/office/officeart/2005/8/layout/radial6"/>
    <dgm:cxn modelId="{18D85D88-E3A4-4BB8-AC82-FE9543676F5F}" type="presParOf" srcId="{BC0D4160-F5E5-451D-B069-A8064A20E889}" destId="{A83F3126-AE38-4892-BBD8-BEE9933EF5FB}" srcOrd="1" destOrd="0" presId="urn:microsoft.com/office/officeart/2005/8/layout/radial6"/>
    <dgm:cxn modelId="{986A3D8D-3DB8-41A8-A8B4-0A76D014A9F3}" type="presParOf" srcId="{BC0D4160-F5E5-451D-B069-A8064A20E889}" destId="{AF234CEC-103F-4555-BCF2-ADA811F4CA15}" srcOrd="2" destOrd="0" presId="urn:microsoft.com/office/officeart/2005/8/layout/radial6"/>
    <dgm:cxn modelId="{9C851756-1F88-41A0-B2E5-556A91838B4A}" type="presParOf" srcId="{BC0D4160-F5E5-451D-B069-A8064A20E889}" destId="{49BC83B2-2FF5-4FF4-AF73-B882697CEDA8}" srcOrd="3" destOrd="0" presId="urn:microsoft.com/office/officeart/2005/8/layout/radial6"/>
    <dgm:cxn modelId="{53C35B92-94CC-44F7-BE3C-FEAD201CF959}" type="presParOf" srcId="{BC0D4160-F5E5-451D-B069-A8064A20E889}" destId="{E829D1F7-F2D6-47C0-B1F8-93584ADA6F86}" srcOrd="4" destOrd="0" presId="urn:microsoft.com/office/officeart/2005/8/layout/radial6"/>
    <dgm:cxn modelId="{2840B81A-6EF1-475C-9666-AB1ABA9B1A29}" type="presParOf" srcId="{BC0D4160-F5E5-451D-B069-A8064A20E889}" destId="{B16EB2B1-F917-47CF-A238-E39C852645F6}" srcOrd="5" destOrd="0" presId="urn:microsoft.com/office/officeart/2005/8/layout/radial6"/>
    <dgm:cxn modelId="{C7A8B684-3235-4F05-B358-3DF05AFF595F}" type="presParOf" srcId="{BC0D4160-F5E5-451D-B069-A8064A20E889}" destId="{58529F45-742C-4C49-890A-330CFC448F7B}" srcOrd="6" destOrd="0" presId="urn:microsoft.com/office/officeart/2005/8/layout/radial6"/>
    <dgm:cxn modelId="{F9DD3B40-1A5D-4EE7-B68B-FAD4FE0E5F0A}" type="presParOf" srcId="{BC0D4160-F5E5-451D-B069-A8064A20E889}" destId="{B95C36B6-DF4A-4EA8-95AD-B641951D30BE}" srcOrd="7" destOrd="0" presId="urn:microsoft.com/office/officeart/2005/8/layout/radial6"/>
    <dgm:cxn modelId="{793B5173-FE3D-48C8-910D-50C834C99860}" type="presParOf" srcId="{BC0D4160-F5E5-451D-B069-A8064A20E889}" destId="{0FCD17CC-D0EC-4C3B-AAA4-4F0AFB191757}" srcOrd="8" destOrd="0" presId="urn:microsoft.com/office/officeart/2005/8/layout/radial6"/>
    <dgm:cxn modelId="{198ECF93-9EA0-4D8B-9CE8-4EF4BAAEA30F}" type="presParOf" srcId="{BC0D4160-F5E5-451D-B069-A8064A20E889}" destId="{CC454444-2828-47C5-8894-E6AC3840B6C4}" srcOrd="9" destOrd="0" presId="urn:microsoft.com/office/officeart/2005/8/layout/radial6"/>
    <dgm:cxn modelId="{A47F1D8D-F5C9-4335-A7B2-D32D8F2900B8}" type="presParOf" srcId="{BC0D4160-F5E5-451D-B069-A8064A20E889}" destId="{46D054E4-FAFF-4948-907C-9574288B7684}" srcOrd="10" destOrd="0" presId="urn:microsoft.com/office/officeart/2005/8/layout/radial6"/>
    <dgm:cxn modelId="{B798E711-BEE9-4153-B603-9FD9D43333B4}" type="presParOf" srcId="{BC0D4160-F5E5-451D-B069-A8064A20E889}" destId="{28286D59-8957-4B54-9DE7-2B4F20CEF41E}" srcOrd="11" destOrd="0" presId="urn:microsoft.com/office/officeart/2005/8/layout/radial6"/>
    <dgm:cxn modelId="{61488485-E295-4BB5-A0F8-D14C15B999CA}" type="presParOf" srcId="{BC0D4160-F5E5-451D-B069-A8064A20E889}" destId="{43AD12CB-6FB6-45E6-AF3A-C54D75B84B99}"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3AD12CB-6FB6-45E6-AF3A-C54D75B84B99}">
      <dsp:nvSpPr>
        <dsp:cNvPr id="0" name=""/>
        <dsp:cNvSpPr/>
      </dsp:nvSpPr>
      <dsp:spPr>
        <a:xfrm>
          <a:off x="2528000" y="526112"/>
          <a:ext cx="3516497" cy="3516497"/>
        </a:xfrm>
        <a:prstGeom prst="blockArc">
          <a:avLst>
            <a:gd name="adj1" fmla="val 10796719"/>
            <a:gd name="adj2" fmla="val 16179105"/>
            <a:gd name="adj3" fmla="val 4643"/>
          </a:avLst>
        </a:prstGeom>
        <a:solidFill>
          <a:schemeClr val="accent5">
            <a:shade val="90000"/>
            <a:hueOff val="15058"/>
            <a:satOff val="-830"/>
            <a:lumOff val="1245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C454444-2828-47C5-8894-E6AC3840B6C4}">
      <dsp:nvSpPr>
        <dsp:cNvPr id="0" name=""/>
        <dsp:cNvSpPr/>
      </dsp:nvSpPr>
      <dsp:spPr>
        <a:xfrm>
          <a:off x="2527996" y="531748"/>
          <a:ext cx="3516497" cy="3516497"/>
        </a:xfrm>
        <a:prstGeom prst="blockArc">
          <a:avLst>
            <a:gd name="adj1" fmla="val 5218588"/>
            <a:gd name="adj2" fmla="val 10808003"/>
            <a:gd name="adj3" fmla="val 4643"/>
          </a:avLst>
        </a:prstGeom>
        <a:solidFill>
          <a:schemeClr val="accent5">
            <a:shade val="90000"/>
            <a:hueOff val="30116"/>
            <a:satOff val="-1661"/>
            <a:lumOff val="2490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8529F45-742C-4C49-890A-330CFC448F7B}">
      <dsp:nvSpPr>
        <dsp:cNvPr id="0" name=""/>
        <dsp:cNvSpPr/>
      </dsp:nvSpPr>
      <dsp:spPr>
        <a:xfrm>
          <a:off x="2528005" y="531748"/>
          <a:ext cx="3516497" cy="3516497"/>
        </a:xfrm>
        <a:prstGeom prst="blockArc">
          <a:avLst>
            <a:gd name="adj1" fmla="val 21591998"/>
            <a:gd name="adj2" fmla="val 5218607"/>
            <a:gd name="adj3" fmla="val 4643"/>
          </a:avLst>
        </a:prstGeom>
        <a:solidFill>
          <a:schemeClr val="accent5">
            <a:shade val="90000"/>
            <a:hueOff val="15058"/>
            <a:satOff val="-830"/>
            <a:lumOff val="1245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9BC83B2-2FF5-4FF4-AF73-B882697CEDA8}">
      <dsp:nvSpPr>
        <dsp:cNvPr id="0" name=""/>
        <dsp:cNvSpPr/>
      </dsp:nvSpPr>
      <dsp:spPr>
        <a:xfrm>
          <a:off x="2528001" y="526112"/>
          <a:ext cx="3516497" cy="3516497"/>
        </a:xfrm>
        <a:prstGeom prst="blockArc">
          <a:avLst>
            <a:gd name="adj1" fmla="val 16179102"/>
            <a:gd name="adj2" fmla="val 3281"/>
            <a:gd name="adj3" fmla="val 4643"/>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1849B7-BC27-4C39-A906-052428A411A0}">
      <dsp:nvSpPr>
        <dsp:cNvPr id="0" name=""/>
        <dsp:cNvSpPr/>
      </dsp:nvSpPr>
      <dsp:spPr>
        <a:xfrm>
          <a:off x="3476299" y="1476049"/>
          <a:ext cx="1619901" cy="1619901"/>
        </a:xfrm>
        <a:prstGeom prst="ellipse">
          <a:avLst/>
        </a:prstGeom>
        <a:solidFill>
          <a:schemeClr val="accent5">
            <a:shade val="6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tr-TR" sz="2800" kern="1200" smtClean="0"/>
            <a:t>SAYGI</a:t>
          </a:r>
          <a:endParaRPr lang="tr-TR" sz="2800" kern="1200" dirty="0"/>
        </a:p>
      </dsp:txBody>
      <dsp:txXfrm>
        <a:off x="3476299" y="1476049"/>
        <a:ext cx="1619901" cy="1619901"/>
      </dsp:txXfrm>
    </dsp:sp>
    <dsp:sp modelId="{A83F3126-AE38-4892-BBD8-BEE9933EF5FB}">
      <dsp:nvSpPr>
        <dsp:cNvPr id="0" name=""/>
        <dsp:cNvSpPr/>
      </dsp:nvSpPr>
      <dsp:spPr>
        <a:xfrm>
          <a:off x="3708845" y="0"/>
          <a:ext cx="1133930" cy="1133930"/>
        </a:xfrm>
        <a:prstGeom prst="ellipse">
          <a:avLst/>
        </a:prstGeom>
        <a:solidFill>
          <a:schemeClr val="accent5">
            <a:shade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tr-TR" sz="2700" kern="1200" dirty="0"/>
        </a:p>
      </dsp:txBody>
      <dsp:txXfrm>
        <a:off x="3708845" y="0"/>
        <a:ext cx="1133930" cy="1133930"/>
      </dsp:txXfrm>
    </dsp:sp>
    <dsp:sp modelId="{E829D1F7-F2D6-47C0-B1F8-93584ADA6F86}">
      <dsp:nvSpPr>
        <dsp:cNvPr id="0" name=""/>
        <dsp:cNvSpPr/>
      </dsp:nvSpPr>
      <dsp:spPr>
        <a:xfrm>
          <a:off x="5436712" y="1719034"/>
          <a:ext cx="1133930" cy="1133930"/>
        </a:xfrm>
        <a:prstGeom prst="ellipse">
          <a:avLst/>
        </a:prstGeom>
        <a:solidFill>
          <a:schemeClr val="accent5">
            <a:shade val="50000"/>
            <a:hueOff val="14513"/>
            <a:satOff val="1667"/>
            <a:lumOff val="18543"/>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tr-TR" sz="2700" kern="1200" dirty="0"/>
        </a:p>
      </dsp:txBody>
      <dsp:txXfrm>
        <a:off x="5436712" y="1719034"/>
        <a:ext cx="1133930" cy="1133930"/>
      </dsp:txXfrm>
    </dsp:sp>
    <dsp:sp modelId="{B95C36B6-DF4A-4EA8-95AD-B641951D30BE}">
      <dsp:nvSpPr>
        <dsp:cNvPr id="0" name=""/>
        <dsp:cNvSpPr/>
      </dsp:nvSpPr>
      <dsp:spPr>
        <a:xfrm>
          <a:off x="3809867" y="3438069"/>
          <a:ext cx="1133930" cy="1133930"/>
        </a:xfrm>
        <a:prstGeom prst="ellipse">
          <a:avLst/>
        </a:prstGeom>
        <a:solidFill>
          <a:schemeClr val="accent5">
            <a:shade val="50000"/>
            <a:hueOff val="29027"/>
            <a:satOff val="3333"/>
            <a:lumOff val="37087"/>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tr-TR" sz="2700" kern="1200" dirty="0"/>
        </a:p>
      </dsp:txBody>
      <dsp:txXfrm>
        <a:off x="3809867" y="3438069"/>
        <a:ext cx="1133930" cy="1133930"/>
      </dsp:txXfrm>
    </dsp:sp>
    <dsp:sp modelId="{46D054E4-FAFF-4948-907C-9574288B7684}">
      <dsp:nvSpPr>
        <dsp:cNvPr id="0" name=""/>
        <dsp:cNvSpPr/>
      </dsp:nvSpPr>
      <dsp:spPr>
        <a:xfrm>
          <a:off x="2001857" y="1719034"/>
          <a:ext cx="1133930" cy="1133930"/>
        </a:xfrm>
        <a:prstGeom prst="ellipse">
          <a:avLst/>
        </a:prstGeom>
        <a:solidFill>
          <a:schemeClr val="accent5">
            <a:shade val="50000"/>
            <a:hueOff val="14513"/>
            <a:satOff val="1667"/>
            <a:lumOff val="18543"/>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tr-TR" sz="2700" kern="1200" dirty="0"/>
        </a:p>
      </dsp:txBody>
      <dsp:txXfrm>
        <a:off x="2001857" y="1719034"/>
        <a:ext cx="1133930" cy="113393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Alt Başlık"/>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D9F75050-0E15-4C5B-92B0-66D068882F1F}" type="datetimeFigureOut">
              <a:rPr lang="tr-TR" smtClean="0"/>
              <a:pPr/>
              <a:t>22.10.2023</a:t>
            </a:fld>
            <a:endParaRPr lang="tr-TR"/>
          </a:p>
        </p:txBody>
      </p:sp>
      <p:sp>
        <p:nvSpPr>
          <p:cNvPr id="17" name="16 Altbilgi Yer Tutucusu"/>
          <p:cNvSpPr>
            <a:spLocks noGrp="1"/>
          </p:cNvSpPr>
          <p:nvPr>
            <p:ph type="ftr" sz="quarter" idx="11"/>
          </p:nvPr>
        </p:nvSpPr>
        <p:spPr/>
        <p:txBody>
          <a:bodyPr/>
          <a:lstStyle/>
          <a:p>
            <a:endParaRPr lang="tr-TR"/>
          </a:p>
        </p:txBody>
      </p:sp>
      <p:sp>
        <p:nvSpPr>
          <p:cNvPr id="7" name="6 Düz Bağlayıcı"/>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DEFA8C-F947-479F-BE07-76B6B3F80BF1}" type="slidenum">
              <a:rPr lang="tr-TR" smtClean="0"/>
              <a:pPr/>
              <a:t>‹#›</a:t>
            </a:fld>
            <a:endParaRPr lang="tr-TR"/>
          </a:p>
        </p:txBody>
      </p:sp>
      <p:sp>
        <p:nvSpPr>
          <p:cNvPr id="8" name="7 Başlık"/>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22.10.2023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2"/>
      </p:bgRef>
    </p:bg>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Düz Bağlayıcı"/>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Oval"/>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6915912" y="3009901"/>
            <a:ext cx="457200" cy="441325"/>
          </a:xfrm>
        </p:spPr>
        <p:txBody>
          <a:bodyPr/>
          <a:lstStyle/>
          <a:p>
            <a:fld id="{B1DEFA8C-F947-479F-BE07-76B6B3F80BF1}" type="slidenum">
              <a:rPr lang="tr-TR" smtClean="0"/>
              <a:pPr/>
              <a:t>‹#›</a:t>
            </a:fld>
            <a:endParaRPr lang="tr-TR"/>
          </a:p>
        </p:txBody>
      </p:sp>
      <p:sp>
        <p:nvSpPr>
          <p:cNvPr id="3" name="2 Dikey Metin Yer Tutucusu"/>
          <p:cNvSpPr>
            <a:spLocks noGrp="1"/>
          </p:cNvSpPr>
          <p:nvPr>
            <p:ph type="body" orient="vert" idx="1"/>
          </p:nvPr>
        </p:nvSpPr>
        <p:spPr>
          <a:xfrm>
            <a:off x="304800" y="304800"/>
            <a:ext cx="6553200" cy="5821366"/>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22.10.2023</a:t>
            </a:fld>
            <a:endParaRPr lang="tr-TR"/>
          </a:p>
        </p:txBody>
      </p:sp>
      <p:sp>
        <p:nvSpPr>
          <p:cNvPr id="5" name="4 Altbilgi Yer Tutucusu"/>
          <p:cNvSpPr>
            <a:spLocks noGrp="1"/>
          </p:cNvSpPr>
          <p:nvPr>
            <p:ph type="ftr" sz="quarter" idx="11"/>
          </p:nvPr>
        </p:nvSpPr>
        <p:spPr/>
        <p:txBody>
          <a:bodyPr/>
          <a:lstStyle/>
          <a:p>
            <a:endParaRPr lang="tr-TR"/>
          </a:p>
        </p:txBody>
      </p:sp>
      <p:sp>
        <p:nvSpPr>
          <p:cNvPr id="2" name="1 Dikey Başlık"/>
          <p:cNvSpPr>
            <a:spLocks noGrp="1"/>
          </p:cNvSpPr>
          <p:nvPr>
            <p:ph type="title" orient="vert"/>
          </p:nvPr>
        </p:nvSpPr>
        <p:spPr>
          <a:xfrm>
            <a:off x="7391400" y="304801"/>
            <a:ext cx="1447800" cy="5851525"/>
          </a:xfrm>
        </p:spPr>
        <p:txBody>
          <a:bodyPr vert="eaVert"/>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solidFill>
                  <a:schemeClr val="accent3">
                    <a:shade val="75000"/>
                  </a:schemeClr>
                </a:solidFill>
              </a:defRPr>
            </a:lvl1p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22.10.2023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4361688" y="1026372"/>
            <a:ext cx="457200" cy="441325"/>
          </a:xfrm>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301752" y="1527048"/>
            <a:ext cx="850392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3" name="12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Altbilgi Yer Tutucusu"/>
          <p:cNvSpPr>
            <a:spLocks noGrp="1"/>
          </p:cNvSpPr>
          <p:nvPr>
            <p:ph type="ftr" sz="quarter" idx="11"/>
          </p:nvPr>
        </p:nvSpPr>
        <p:spPr/>
        <p:txBody>
          <a:bodyPr/>
          <a:lstStyle/>
          <a:p>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22.10.2023</a:t>
            </a:fld>
            <a:endParaRPr lang="tr-TR"/>
          </a:p>
        </p:txBody>
      </p:sp>
      <p:sp>
        <p:nvSpPr>
          <p:cNvPr id="8" name="7 Düz Bağlayıcı"/>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DEFA8C-F947-479F-BE07-76B6B3F80BF1}" type="slidenum">
              <a:rPr lang="tr-TR" smtClean="0"/>
              <a:pPr/>
              <a:t>‹#›</a:t>
            </a:fld>
            <a:endParaRPr lang="tr-TR"/>
          </a:p>
        </p:txBody>
      </p:sp>
      <p:sp>
        <p:nvSpPr>
          <p:cNvPr id="2" name="1 Başlık"/>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758952"/>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a:xfrm>
            <a:off x="5791200" y="6409944"/>
            <a:ext cx="3044952" cy="365760"/>
          </a:xfrm>
        </p:spPr>
        <p:txBody>
          <a:bodyPr/>
          <a:lstStyle/>
          <a:p>
            <a:fld id="{D9F75050-0E15-4C5B-92B0-66D068882F1F}" type="datetimeFigureOut">
              <a:rPr lang="tr-TR" smtClean="0"/>
              <a:pPr/>
              <a:t>22.10.2023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İçerik Yer Tutucusu"/>
          <p:cNvSpPr>
            <a:spLocks noGrp="1"/>
          </p:cNvSpPr>
          <p:nvPr>
            <p:ph sz="half" idx="1"/>
          </p:nvPr>
        </p:nvSpPr>
        <p:spPr>
          <a:xfrm>
            <a:off x="301752"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İçerik Yer Tutucusu"/>
          <p:cNvSpPr>
            <a:spLocks noGrp="1"/>
          </p:cNvSpPr>
          <p:nvPr>
            <p:ph sz="half" idx="2"/>
          </p:nvPr>
        </p:nvSpPr>
        <p:spPr>
          <a:xfrm>
            <a:off x="4800600"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1">
        <a:schemeClr val="bg2"/>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Dikdörtgen"/>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22.10.2023</a:t>
            </a:fld>
            <a:endParaRPr lang="tr-TR"/>
          </a:p>
        </p:txBody>
      </p:sp>
      <p:sp>
        <p:nvSpPr>
          <p:cNvPr id="8" name="7 Altbilgi Yer Tutucusu"/>
          <p:cNvSpPr>
            <a:spLocks noGrp="1"/>
          </p:cNvSpPr>
          <p:nvPr>
            <p:ph type="ftr" sz="quarter" idx="11"/>
          </p:nvPr>
        </p:nvSpPr>
        <p:spPr>
          <a:xfrm>
            <a:off x="304800" y="6409944"/>
            <a:ext cx="3581400" cy="365760"/>
          </a:xfrm>
        </p:spPr>
        <p:txBody>
          <a:bodyPr/>
          <a:lstStyle/>
          <a:p>
            <a:endParaRPr lang="tr-TR"/>
          </a:p>
        </p:txBody>
      </p:sp>
      <p:sp>
        <p:nvSpPr>
          <p:cNvPr id="15" name="14 Düz Bağlayıcı"/>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İçerik Yer Tutucusu"/>
          <p:cNvSpPr>
            <a:spLocks noGrp="1"/>
          </p:cNvSpPr>
          <p:nvPr>
            <p:ph sz="quarter" idx="2"/>
          </p:nvPr>
        </p:nvSpPr>
        <p:spPr>
          <a:xfrm>
            <a:off x="301752" y="2471383"/>
            <a:ext cx="4041648" cy="381840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İçerik Yer Tutucusu"/>
          <p:cNvSpPr>
            <a:spLocks noGrp="1"/>
          </p:cNvSpPr>
          <p:nvPr>
            <p:ph sz="quarter" idx="4"/>
          </p:nvPr>
        </p:nvSpPr>
        <p:spPr>
          <a:xfrm>
            <a:off x="4800600" y="2471383"/>
            <a:ext cx="4038600" cy="382219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Slayt Numarası Yer Tutucusu"/>
          <p:cNvSpPr>
            <a:spLocks noGrp="1"/>
          </p:cNvSpPr>
          <p:nvPr>
            <p:ph type="sldNum" sz="quarter" idx="12"/>
          </p:nvPr>
        </p:nvSpPr>
        <p:spPr>
          <a:xfrm>
            <a:off x="4343400" y="1042416"/>
            <a:ext cx="457200" cy="441325"/>
          </a:xfrm>
        </p:spPr>
        <p:txBody>
          <a:bodyPr/>
          <a:lstStyle>
            <a:lvl1pPr algn="ctr">
              <a:defRPr/>
            </a:lvl1pPr>
          </a:lstStyle>
          <a:p>
            <a:fld id="{B1DEFA8C-F947-479F-BE07-76B6B3F80BF1}" type="slidenum">
              <a:rPr lang="tr-TR" smtClean="0"/>
              <a:pPr/>
              <a:t>‹#›</a:t>
            </a:fld>
            <a:endParaRPr lang="tr-TR"/>
          </a:p>
        </p:txBody>
      </p:sp>
      <p:sp>
        <p:nvSpPr>
          <p:cNvPr id="23" name="22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22.10.2023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a:xfrm>
            <a:off x="4343400" y="1036020"/>
            <a:ext cx="457200" cy="441325"/>
          </a:xfrm>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Dikdörtgen"/>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Veri Yer Tutucusu"/>
          <p:cNvSpPr>
            <a:spLocks noGrp="1"/>
          </p:cNvSpPr>
          <p:nvPr>
            <p:ph type="dt" sz="half" idx="10"/>
          </p:nvPr>
        </p:nvSpPr>
        <p:spPr/>
        <p:txBody>
          <a:bodyPr/>
          <a:lstStyle/>
          <a:p>
            <a:fld id="{D9F75050-0E15-4C5B-92B0-66D068882F1F}" type="datetimeFigureOut">
              <a:rPr lang="tr-TR" smtClean="0"/>
              <a:pPr/>
              <a:t>22.10.2023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4267200" y="6324600"/>
            <a:ext cx="609600" cy="441324"/>
          </a:xfrm>
        </p:spPr>
        <p:txBody>
          <a:bodyPr/>
          <a:lstStyle>
            <a:lvl1pPr>
              <a:defRPr>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9" name="18 Dikdörtgen"/>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İçerik Yer Tutucusu"/>
          <p:cNvSpPr>
            <a:spLocks noGrp="1"/>
          </p:cNvSpPr>
          <p:nvPr>
            <p:ph sz="quarter" idx="1"/>
          </p:nvPr>
        </p:nvSpPr>
        <p:spPr>
          <a:xfrm>
            <a:off x="3124200" y="685800"/>
            <a:ext cx="5638800" cy="5410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1DEFA8C-F947-479F-BE07-76B6B3F80BF1}" type="slidenum">
              <a:rPr lang="tr-TR" smtClean="0"/>
              <a:pPr/>
              <a:t>‹#›</a:t>
            </a:fld>
            <a:endParaRPr lang="tr-TR"/>
          </a:p>
        </p:txBody>
      </p:sp>
      <p:sp>
        <p:nvSpPr>
          <p:cNvPr id="21" name="20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22.10.2023</a:t>
            </a:fld>
            <a:endParaRPr lang="tr-TR"/>
          </a:p>
        </p:txBody>
      </p:sp>
      <p:sp>
        <p:nvSpPr>
          <p:cNvPr id="6" name="5 Altbilgi Yer Tutucusu"/>
          <p:cNvSpPr>
            <a:spLocks noGrp="1"/>
          </p:cNvSpPr>
          <p:nvPr>
            <p:ph type="ftr" sz="quarter" idx="11"/>
          </p:nvPr>
        </p:nvSpPr>
        <p:spPr>
          <a:xfrm>
            <a:off x="301752" y="6410848"/>
            <a:ext cx="3383280" cy="365760"/>
          </a:xfrm>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1" name="20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Dikdörtgen"/>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3000375" y="609600"/>
            <a:ext cx="5867400" cy="4267200"/>
          </a:xfrm>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22" name="21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a:xfrm>
            <a:off x="5788152" y="6404984"/>
            <a:ext cx="3044952" cy="365760"/>
          </a:xfrm>
        </p:spPr>
        <p:txBody>
          <a:bodyPr/>
          <a:lstStyle/>
          <a:p>
            <a:fld id="{D9F75050-0E15-4C5B-92B0-66D068882F1F}" type="datetimeFigureOut">
              <a:rPr lang="tr-TR" smtClean="0"/>
              <a:pPr/>
              <a:t>22.10.2023</a:t>
            </a:fld>
            <a:endParaRPr lang="tr-TR"/>
          </a:p>
        </p:txBody>
      </p:sp>
      <p:sp>
        <p:nvSpPr>
          <p:cNvPr id="6" name="5 Altbilgi Yer Tutucusu"/>
          <p:cNvSpPr>
            <a:spLocks noGrp="1"/>
          </p:cNvSpPr>
          <p:nvPr>
            <p:ph type="ftr" sz="quarter" idx="11"/>
          </p:nvPr>
        </p:nvSpPr>
        <p:spPr>
          <a:xfrm>
            <a:off x="301752" y="6410848"/>
            <a:ext cx="3584448" cy="365760"/>
          </a:xfrm>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Veri Yer Tutucusu"/>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9F75050-0E15-4C5B-92B0-66D068882F1F}" type="datetimeFigureOut">
              <a:rPr lang="tr-TR" smtClean="0"/>
              <a:pPr/>
              <a:t>22.10.2023</a:t>
            </a:fld>
            <a:endParaRPr lang="tr-TR"/>
          </a:p>
        </p:txBody>
      </p:sp>
      <p:sp>
        <p:nvSpPr>
          <p:cNvPr id="3" name="2 Altbilgi Yer Tutucusu"/>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tr-TR"/>
          </a:p>
        </p:txBody>
      </p:sp>
      <p:sp>
        <p:nvSpPr>
          <p:cNvPr id="8" name="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Düz Bağlayıcı"/>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1DEFA8C-F947-479F-BE07-76B6B3F80BF1}" type="slidenum">
              <a:rPr lang="tr-TR" smtClean="0"/>
              <a:pPr/>
              <a:t>‹#›</a:t>
            </a:fld>
            <a:endParaRPr lang="tr-TR"/>
          </a:p>
        </p:txBody>
      </p:sp>
      <p:sp>
        <p:nvSpPr>
          <p:cNvPr id="22" name="21 Başlık Yer Tutucusu"/>
          <p:cNvSpPr>
            <a:spLocks noGrp="1"/>
          </p:cNvSpPr>
          <p:nvPr>
            <p:ph type="title"/>
          </p:nvPr>
        </p:nvSpPr>
        <p:spPr>
          <a:xfrm>
            <a:off x="301752" y="228600"/>
            <a:ext cx="8534400" cy="758952"/>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428660" y="3857628"/>
            <a:ext cx="6400800" cy="1752600"/>
          </a:xfrm>
        </p:spPr>
        <p:txBody>
          <a:bodyPr/>
          <a:lstStyle/>
          <a:p>
            <a:r>
              <a:rPr lang="tr-TR" sz="4000" b="1" dirty="0" smtClean="0">
                <a:solidFill>
                  <a:schemeClr val="accent1">
                    <a:lumMod val="75000"/>
                  </a:schemeClr>
                </a:solidFill>
                <a:latin typeface="Comic Sans MS" pitchFamily="66" charset="0"/>
              </a:rPr>
              <a:t>SAYGI/SEVGİ</a:t>
            </a:r>
          </a:p>
          <a:p>
            <a:endParaRPr lang="tr-TR" dirty="0"/>
          </a:p>
        </p:txBody>
      </p:sp>
      <p:sp>
        <p:nvSpPr>
          <p:cNvPr id="2" name="1 Başlık"/>
          <p:cNvSpPr>
            <a:spLocks noGrp="1"/>
          </p:cNvSpPr>
          <p:nvPr>
            <p:ph type="ctrTitle"/>
          </p:nvPr>
        </p:nvSpPr>
        <p:spPr>
          <a:xfrm>
            <a:off x="571472" y="571480"/>
            <a:ext cx="7772400" cy="1470025"/>
          </a:xfrm>
        </p:spPr>
        <p:txBody>
          <a:bodyPr/>
          <a:lstStyle/>
          <a:p>
            <a:r>
              <a:rPr lang="tr-TR" b="1" dirty="0" smtClean="0">
                <a:solidFill>
                  <a:srgbClr val="000099"/>
                </a:solidFill>
                <a:latin typeface="Comic Sans MS" pitchFamily="66" charset="0"/>
              </a:rPr>
              <a:t>DEĞERLER EĞİTİMİ</a:t>
            </a:r>
            <a:endParaRPr lang="tr-TR" b="1" dirty="0">
              <a:solidFill>
                <a:srgbClr val="000099"/>
              </a:solidFill>
              <a:latin typeface="Comic Sans MS" pitchFamily="66" charset="0"/>
            </a:endParaRPr>
          </a:p>
        </p:txBody>
      </p:sp>
      <p:pic>
        <p:nvPicPr>
          <p:cNvPr id="4" name="3 Resim" descr="4_rhumwzjnxjgrcvapfp3jfjkeafkgtd4z3144306210199020120.jpg"/>
          <p:cNvPicPr>
            <a:picLocks noChangeAspect="1"/>
          </p:cNvPicPr>
          <p:nvPr/>
        </p:nvPicPr>
        <p:blipFill>
          <a:blip r:embed="rId2" cstate="print"/>
          <a:stretch>
            <a:fillRect/>
          </a:stretch>
        </p:blipFill>
        <p:spPr>
          <a:xfrm>
            <a:off x="5072066" y="2571744"/>
            <a:ext cx="3762387" cy="3677839"/>
          </a:xfrm>
          <a:prstGeom prst="rect">
            <a:avLst/>
          </a:prstGeom>
          <a:effectLst>
            <a:softEdge rad="63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buNone/>
            </a:pPr>
            <a:endParaRPr lang="tr-TR" dirty="0" smtClean="0"/>
          </a:p>
          <a:p>
            <a:pPr>
              <a:buNone/>
            </a:pPr>
            <a:endParaRPr lang="tr-TR" dirty="0" smtClean="0"/>
          </a:p>
          <a:p>
            <a:pPr>
              <a:buNone/>
            </a:pPr>
            <a:endParaRPr lang="tr-TR" dirty="0" smtClean="0"/>
          </a:p>
          <a:p>
            <a:pPr>
              <a:buNone/>
            </a:pPr>
            <a:endParaRPr lang="tr-TR" dirty="0" smtClean="0"/>
          </a:p>
          <a:p>
            <a:pPr algn="ctr">
              <a:buNone/>
            </a:pPr>
            <a:r>
              <a:rPr lang="tr-TR" dirty="0" smtClean="0"/>
              <a:t>Rehber Öğretmen</a:t>
            </a:r>
          </a:p>
          <a:p>
            <a:pPr algn="ctr">
              <a:buNone/>
            </a:pPr>
            <a:r>
              <a:rPr lang="tr-TR" dirty="0" smtClean="0"/>
              <a:t> </a:t>
            </a:r>
            <a:r>
              <a:rPr lang="tr-TR" dirty="0" err="1" smtClean="0"/>
              <a:t>Raziye</a:t>
            </a:r>
            <a:r>
              <a:rPr lang="tr-TR" dirty="0" smtClean="0"/>
              <a:t> YAVUZ</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071602" y="1785926"/>
            <a:ext cx="8229600" cy="4525963"/>
          </a:xfrm>
        </p:spPr>
        <p:txBody>
          <a:bodyPr/>
          <a:lstStyle/>
          <a:p>
            <a:pPr algn="ctr">
              <a:buNone/>
            </a:pPr>
            <a:endParaRPr lang="tr-TR" dirty="0" smtClean="0">
              <a:latin typeface="Comic Sans MS" pitchFamily="66" charset="0"/>
            </a:endParaRPr>
          </a:p>
          <a:p>
            <a:pPr algn="ctr">
              <a:buNone/>
            </a:pPr>
            <a:endParaRPr lang="tr-TR" dirty="0" smtClean="0">
              <a:latin typeface="Comic Sans MS" pitchFamily="66" charset="0"/>
            </a:endParaRPr>
          </a:p>
          <a:p>
            <a:pPr algn="ctr">
              <a:buNone/>
            </a:pPr>
            <a:r>
              <a:rPr lang="tr-TR" sz="4800" dirty="0" smtClean="0">
                <a:solidFill>
                  <a:schemeClr val="accent1">
                    <a:lumMod val="75000"/>
                  </a:schemeClr>
                </a:solidFill>
                <a:latin typeface="Comic Sans MS" pitchFamily="66" charset="0"/>
              </a:rPr>
              <a:t>Nedir SAYGI?</a:t>
            </a:r>
          </a:p>
          <a:p>
            <a:pPr algn="ctr">
              <a:buNone/>
            </a:pPr>
            <a:endParaRPr lang="tr-TR" sz="4800" dirty="0">
              <a:solidFill>
                <a:schemeClr val="accent1">
                  <a:lumMod val="75000"/>
                </a:schemeClr>
              </a:solidFill>
              <a:latin typeface="Comic Sans MS" pitchFamily="66" charset="0"/>
            </a:endParaRPr>
          </a:p>
        </p:txBody>
      </p:sp>
      <p:pic>
        <p:nvPicPr>
          <p:cNvPr id="4" name="3 Resim" descr="562675-3-4-56c4a.jpg"/>
          <p:cNvPicPr>
            <a:picLocks noChangeAspect="1"/>
          </p:cNvPicPr>
          <p:nvPr/>
        </p:nvPicPr>
        <p:blipFill>
          <a:blip r:embed="rId2" cstate="print"/>
          <a:stretch>
            <a:fillRect/>
          </a:stretch>
        </p:blipFill>
        <p:spPr>
          <a:xfrm>
            <a:off x="5500694" y="1928802"/>
            <a:ext cx="3469208" cy="2500330"/>
          </a:xfrm>
          <a:prstGeom prst="roundRect">
            <a:avLst>
              <a:gd name="adj" fmla="val 8594"/>
            </a:avLst>
          </a:prstGeom>
          <a:solidFill>
            <a:srgbClr val="FFFFFF">
              <a:shade val="85000"/>
            </a:srgbClr>
          </a:solidFill>
          <a:ln>
            <a:noFill/>
          </a:ln>
          <a:effectLst>
            <a:reflection blurRad="12700" stA="38000" endPos="28000" dist="5000" dir="5400000" sy="-100000" algn="bl" rotWithShape="0"/>
            <a:softEdge rad="317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Başlık"/>
          <p:cNvSpPr>
            <a:spLocks noGrp="1"/>
          </p:cNvSpPr>
          <p:nvPr>
            <p:ph type="title"/>
          </p:nvPr>
        </p:nvSpPr>
        <p:spPr>
          <a:xfrm>
            <a:off x="571472" y="5000636"/>
            <a:ext cx="8229600" cy="1143000"/>
          </a:xfrm>
        </p:spPr>
        <p:txBody>
          <a:bodyPr>
            <a:noAutofit/>
          </a:bodyPr>
          <a:lstStyle/>
          <a:p>
            <a:r>
              <a:rPr lang="tr-TR" sz="3600" dirty="0" smtClean="0">
                <a:latin typeface="Comic Sans MS" pitchFamily="66" charset="0"/>
              </a:rPr>
              <a:t>Saygı ile ilgili akla gelen kavramlardan bahseder misiniz?</a:t>
            </a:r>
            <a:endParaRPr lang="tr-TR" sz="3600" dirty="0">
              <a:latin typeface="Comic Sans MS" pitchFamily="66" charset="0"/>
            </a:endParaRPr>
          </a:p>
        </p:txBody>
      </p:sp>
      <p:graphicFrame>
        <p:nvGraphicFramePr>
          <p:cNvPr id="4" name="3 İçerik Yer Tutucusu"/>
          <p:cNvGraphicFramePr>
            <a:graphicFrameLocks noGrp="1"/>
          </p:cNvGraphicFramePr>
          <p:nvPr>
            <p:ph idx="4294967295"/>
          </p:nvPr>
        </p:nvGraphicFramePr>
        <p:xfrm>
          <a:off x="0" y="428625"/>
          <a:ext cx="85725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islamda-saygi-ve-hurmet-adabi-151883.jpg"/>
          <p:cNvPicPr>
            <a:picLocks noChangeAspect="1"/>
          </p:cNvPicPr>
          <p:nvPr/>
        </p:nvPicPr>
        <p:blipFill>
          <a:blip r:embed="rId2" cstate="print"/>
          <a:stretch>
            <a:fillRect/>
          </a:stretch>
        </p:blipFill>
        <p:spPr>
          <a:xfrm>
            <a:off x="1785919" y="214290"/>
            <a:ext cx="5857916" cy="2803788"/>
          </a:xfrm>
          <a:prstGeom prst="rect">
            <a:avLst/>
          </a:prstGeom>
          <a:ln>
            <a:noFill/>
          </a:ln>
          <a:effectLst>
            <a:softEdge rad="127000"/>
          </a:effectLst>
          <a:scene3d>
            <a:camera prst="orthographicFront">
              <a:rot lat="0" lon="0" rev="0"/>
            </a:camera>
            <a:lightRig rig="glow" dir="t">
              <a:rot lat="0" lon="0" rev="14100000"/>
            </a:lightRig>
          </a:scene3d>
          <a:sp3d prstMaterial="softEdge">
            <a:bevelT w="127000" prst="artDeco"/>
          </a:sp3d>
        </p:spPr>
      </p:pic>
      <p:sp>
        <p:nvSpPr>
          <p:cNvPr id="3" name="2 İçerik Yer Tutucusu"/>
          <p:cNvSpPr>
            <a:spLocks noGrp="1"/>
          </p:cNvSpPr>
          <p:nvPr>
            <p:ph sz="quarter" idx="1"/>
          </p:nvPr>
        </p:nvSpPr>
        <p:spPr>
          <a:xfrm>
            <a:off x="642878" y="1214422"/>
            <a:ext cx="8501122" cy="5026029"/>
          </a:xfrm>
        </p:spPr>
        <p:txBody>
          <a:bodyPr>
            <a:normAutofit lnSpcReduction="10000"/>
          </a:bodyPr>
          <a:lstStyle/>
          <a:p>
            <a:pPr algn="ctr">
              <a:buNone/>
            </a:pPr>
            <a:r>
              <a:rPr lang="tr-TR" dirty="0" smtClean="0">
                <a:solidFill>
                  <a:schemeClr val="tx2">
                    <a:lumMod val="60000"/>
                    <a:lumOff val="40000"/>
                  </a:schemeClr>
                </a:solidFill>
                <a:latin typeface="Comic Sans MS" pitchFamily="66" charset="0"/>
              </a:rPr>
              <a:t> </a:t>
            </a:r>
          </a:p>
          <a:p>
            <a:pPr algn="ctr">
              <a:buNone/>
            </a:pPr>
            <a:endParaRPr lang="tr-TR" dirty="0" smtClean="0">
              <a:solidFill>
                <a:schemeClr val="tx2">
                  <a:lumMod val="60000"/>
                  <a:lumOff val="40000"/>
                </a:schemeClr>
              </a:solidFill>
              <a:latin typeface="Comic Sans MS" pitchFamily="66" charset="0"/>
            </a:endParaRPr>
          </a:p>
          <a:p>
            <a:pPr algn="ctr">
              <a:buNone/>
            </a:pPr>
            <a:endParaRPr lang="tr-TR" dirty="0" smtClean="0">
              <a:solidFill>
                <a:schemeClr val="tx2">
                  <a:lumMod val="60000"/>
                  <a:lumOff val="40000"/>
                </a:schemeClr>
              </a:solidFill>
              <a:latin typeface="Comic Sans MS" pitchFamily="66" charset="0"/>
            </a:endParaRPr>
          </a:p>
          <a:p>
            <a:pPr algn="ctr">
              <a:buNone/>
            </a:pPr>
            <a:endParaRPr lang="tr-TR" dirty="0" smtClean="0">
              <a:solidFill>
                <a:schemeClr val="tx2">
                  <a:lumMod val="60000"/>
                  <a:lumOff val="40000"/>
                </a:schemeClr>
              </a:solidFill>
              <a:latin typeface="Comic Sans MS" pitchFamily="66" charset="0"/>
            </a:endParaRPr>
          </a:p>
          <a:p>
            <a:pPr algn="ctr">
              <a:buNone/>
            </a:pPr>
            <a:endParaRPr lang="tr-TR" b="1" dirty="0" smtClean="0">
              <a:solidFill>
                <a:schemeClr val="accent1">
                  <a:lumMod val="75000"/>
                </a:schemeClr>
              </a:solidFill>
              <a:latin typeface="Comic Sans MS" pitchFamily="66" charset="0"/>
            </a:endParaRPr>
          </a:p>
          <a:p>
            <a:pPr algn="ctr">
              <a:buNone/>
            </a:pPr>
            <a:r>
              <a:rPr lang="tr-TR" b="1" dirty="0" smtClean="0">
                <a:solidFill>
                  <a:schemeClr val="accent1">
                    <a:lumMod val="75000"/>
                  </a:schemeClr>
                </a:solidFill>
                <a:latin typeface="Comic Sans MS" pitchFamily="66" charset="0"/>
              </a:rPr>
              <a:t> SAYGI:</a:t>
            </a:r>
          </a:p>
          <a:p>
            <a:pPr algn="ctr">
              <a:buNone/>
            </a:pPr>
            <a:r>
              <a:rPr lang="tr-TR" dirty="0" smtClean="0">
                <a:latin typeface="Comic Sans MS" pitchFamily="66" charset="0"/>
              </a:rPr>
              <a:t>Başkalarını ,kendini </a:t>
            </a:r>
          </a:p>
          <a:p>
            <a:pPr algn="ctr">
              <a:buNone/>
            </a:pPr>
            <a:r>
              <a:rPr lang="tr-TR" dirty="0" smtClean="0">
                <a:latin typeface="Comic Sans MS" pitchFamily="66" charset="0"/>
              </a:rPr>
              <a:t>rahatsız etmekten çekinme duygusu, inceliği.</a:t>
            </a:r>
          </a:p>
          <a:p>
            <a:pPr algn="ctr">
              <a:buNone/>
            </a:pPr>
            <a:endParaRPr lang="tr-TR" dirty="0" smtClean="0">
              <a:latin typeface="Comic Sans MS" pitchFamily="66" charset="0"/>
            </a:endParaRPr>
          </a:p>
          <a:p>
            <a:pPr algn="ctr">
              <a:buNone/>
            </a:pPr>
            <a:r>
              <a:rPr lang="tr-TR" dirty="0" smtClean="0">
                <a:latin typeface="Comic Sans MS" pitchFamily="66" charset="0"/>
              </a:rPr>
              <a:t>İnsanlara kendisinin  önemsendiğini  ve değer verildiğini gösteren söz ve davranışlardır.</a:t>
            </a:r>
            <a:endParaRPr lang="tr-TR"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28596" y="3857628"/>
            <a:ext cx="8229600" cy="4525963"/>
          </a:xfrm>
        </p:spPr>
        <p:txBody>
          <a:bodyPr/>
          <a:lstStyle/>
          <a:p>
            <a:pPr algn="ctr"/>
            <a:r>
              <a:rPr lang="tr-TR" dirty="0" smtClean="0">
                <a:latin typeface="Comic Sans MS" pitchFamily="66" charset="0"/>
              </a:rPr>
              <a:t>ANLAYABİLMEKTİR.</a:t>
            </a:r>
          </a:p>
          <a:p>
            <a:pPr algn="ctr"/>
            <a:r>
              <a:rPr lang="tr-TR" dirty="0" smtClean="0">
                <a:latin typeface="Comic Sans MS" pitchFamily="66" charset="0"/>
              </a:rPr>
              <a:t>OLDUĞU GİBİ KABUL ETMEKTİR.</a:t>
            </a:r>
          </a:p>
          <a:p>
            <a:pPr algn="ctr"/>
            <a:r>
              <a:rPr lang="tr-TR" dirty="0" smtClean="0">
                <a:latin typeface="Comic Sans MS" pitchFamily="66" charset="0"/>
              </a:rPr>
              <a:t>DİNLEYEBİLMEKTİR.</a:t>
            </a:r>
          </a:p>
          <a:p>
            <a:pPr algn="ctr"/>
            <a:r>
              <a:rPr lang="tr-TR" dirty="0" smtClean="0">
                <a:latin typeface="Comic Sans MS" pitchFamily="66" charset="0"/>
              </a:rPr>
              <a:t>DEĞER VERMEKTİR.</a:t>
            </a:r>
          </a:p>
        </p:txBody>
      </p:sp>
      <p:pic>
        <p:nvPicPr>
          <p:cNvPr id="4" name="3 Resim" descr="0_CKXxiq7FZvCE2B_O.jpg"/>
          <p:cNvPicPr>
            <a:picLocks noChangeAspect="1"/>
          </p:cNvPicPr>
          <p:nvPr/>
        </p:nvPicPr>
        <p:blipFill>
          <a:blip r:embed="rId2" cstate="print"/>
          <a:stretch>
            <a:fillRect/>
          </a:stretch>
        </p:blipFill>
        <p:spPr>
          <a:xfrm>
            <a:off x="2214546" y="928670"/>
            <a:ext cx="4953000" cy="2794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0"/>
            <a:ext cx="8229600" cy="1143000"/>
          </a:xfrm>
        </p:spPr>
        <p:txBody>
          <a:bodyPr>
            <a:normAutofit/>
          </a:bodyPr>
          <a:lstStyle/>
          <a:p>
            <a:r>
              <a:rPr lang="tr-TR" sz="2800" dirty="0" smtClean="0">
                <a:latin typeface="Comic Sans MS" pitchFamily="66" charset="0"/>
              </a:rPr>
              <a:t>Saygıyı ifade eden ve etmeyen örnekler oluşturalım,sınıfça değerlendirelim.</a:t>
            </a:r>
            <a:endParaRPr lang="tr-TR" sz="2800" dirty="0">
              <a:latin typeface="Comic Sans MS" pitchFamily="66" charset="0"/>
            </a:endParaRPr>
          </a:p>
        </p:txBody>
      </p:sp>
      <p:graphicFrame>
        <p:nvGraphicFramePr>
          <p:cNvPr id="11" name="10 İçerik Yer Tutucusu"/>
          <p:cNvGraphicFramePr>
            <a:graphicFrameLocks noGrp="1"/>
          </p:cNvGraphicFramePr>
          <p:nvPr>
            <p:ph sz="quarter" idx="1"/>
          </p:nvPr>
        </p:nvGraphicFramePr>
        <p:xfrm>
          <a:off x="571472" y="2285992"/>
          <a:ext cx="8229600" cy="3406148"/>
        </p:xfrm>
        <a:graphic>
          <a:graphicData uri="http://schemas.openxmlformats.org/drawingml/2006/table">
            <a:tbl>
              <a:tblPr firstRow="1" bandRow="1">
                <a:tableStyleId>{00A15C55-8517-42AA-B614-E9B94910E393}</a:tableStyleId>
              </a:tblPr>
              <a:tblGrid>
                <a:gridCol w="4114800"/>
                <a:gridCol w="4114800"/>
              </a:tblGrid>
              <a:tr h="622937">
                <a:tc>
                  <a:txBody>
                    <a:bodyPr/>
                    <a:lstStyle/>
                    <a:p>
                      <a:r>
                        <a:rPr lang="tr-TR" dirty="0" smtClean="0"/>
                        <a:t>SAYGIDIR.</a:t>
                      </a:r>
                      <a:endParaRPr lang="tr-TR" dirty="0">
                        <a:latin typeface="Comic Sans MS" pitchFamily="66" charset="0"/>
                      </a:endParaRPr>
                    </a:p>
                  </a:txBody>
                  <a:tcPr/>
                </a:tc>
                <a:tc>
                  <a:txBody>
                    <a:bodyPr/>
                    <a:lstStyle/>
                    <a:p>
                      <a:r>
                        <a:rPr lang="tr-TR" dirty="0" smtClean="0"/>
                        <a:t>SAYGI DEĞİLDİR.</a:t>
                      </a:r>
                      <a:endParaRPr lang="tr-TR" dirty="0">
                        <a:latin typeface="Comic Sans MS" pitchFamily="66" charset="0"/>
                      </a:endParaRPr>
                    </a:p>
                  </a:txBody>
                  <a:tcPr/>
                </a:tc>
              </a:tr>
              <a:tr h="622937">
                <a:tc>
                  <a:txBody>
                    <a:bodyPr/>
                    <a:lstStyle/>
                    <a:p>
                      <a:r>
                        <a:rPr lang="tr-TR" dirty="0" smtClean="0"/>
                        <a:t>1.Sizinle</a:t>
                      </a:r>
                      <a:r>
                        <a:rPr lang="tr-TR" baseline="0" dirty="0" smtClean="0"/>
                        <a:t> aynı görüşte olmasam da fikirlerinizi benimle paylaşmanızdan memnuniyet duydum.</a:t>
                      </a:r>
                      <a:endParaRPr lang="tr-TR" dirty="0">
                        <a:latin typeface="Comic Sans MS" pitchFamily="66" charset="0"/>
                      </a:endParaRPr>
                    </a:p>
                  </a:txBody>
                  <a:tcPr/>
                </a:tc>
                <a:tc>
                  <a:txBody>
                    <a:bodyPr/>
                    <a:lstStyle/>
                    <a:p>
                      <a:r>
                        <a:rPr lang="tr-TR" dirty="0" smtClean="0"/>
                        <a:t>1.Benim gibi düşünmüyorsan seni dinlememe gerek yok.</a:t>
                      </a:r>
                      <a:endParaRPr lang="tr-TR" dirty="0">
                        <a:latin typeface="Comic Sans MS" pitchFamily="66" charset="0"/>
                      </a:endParaRPr>
                    </a:p>
                  </a:txBody>
                  <a:tcPr/>
                </a:tc>
              </a:tr>
              <a:tr h="622937">
                <a:tc>
                  <a:txBody>
                    <a:bodyPr/>
                    <a:lstStyle/>
                    <a:p>
                      <a:endParaRPr lang="tr-TR" dirty="0"/>
                    </a:p>
                  </a:txBody>
                  <a:tcPr/>
                </a:tc>
                <a:tc>
                  <a:txBody>
                    <a:bodyPr/>
                    <a:lstStyle/>
                    <a:p>
                      <a:endParaRPr lang="tr-TR" dirty="0"/>
                    </a:p>
                  </a:txBody>
                  <a:tcPr/>
                </a:tc>
              </a:tr>
              <a:tr h="622937">
                <a:tc>
                  <a:txBody>
                    <a:bodyPr/>
                    <a:lstStyle/>
                    <a:p>
                      <a:endParaRPr lang="tr-TR"/>
                    </a:p>
                  </a:txBody>
                  <a:tcPr/>
                </a:tc>
                <a:tc>
                  <a:txBody>
                    <a:bodyPr/>
                    <a:lstStyle/>
                    <a:p>
                      <a:endParaRPr lang="tr-TR"/>
                    </a:p>
                  </a:txBody>
                  <a:tcPr/>
                </a:tc>
              </a:tr>
              <a:tr h="622937">
                <a:tc>
                  <a:txBody>
                    <a:bodyPr/>
                    <a:lstStyle/>
                    <a:p>
                      <a:endParaRPr lang="tr-TR"/>
                    </a:p>
                  </a:txBody>
                  <a:tcPr/>
                </a:tc>
                <a:tc>
                  <a:txBody>
                    <a:bodyPr/>
                    <a:lstStyle/>
                    <a:p>
                      <a:endParaRPr lang="tr-TR"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1400" dirty="0" smtClean="0">
                <a:latin typeface="Comic Sans MS" pitchFamily="66" charset="0"/>
              </a:rPr>
              <a:t>Aşağıda bazı olaylar verilmiştir.Verilen durumlardan hareketle düşüncelerinizi paylaşınız.</a:t>
            </a:r>
            <a:endParaRPr lang="tr-TR" sz="1400" dirty="0">
              <a:latin typeface="Comic Sans MS" pitchFamily="66" charset="0"/>
            </a:endParaRPr>
          </a:p>
        </p:txBody>
      </p:sp>
      <p:graphicFrame>
        <p:nvGraphicFramePr>
          <p:cNvPr id="4" name="3 İçerik Yer Tutucusu"/>
          <p:cNvGraphicFramePr>
            <a:graphicFrameLocks noGrp="1"/>
          </p:cNvGraphicFramePr>
          <p:nvPr>
            <p:ph sz="quarter" idx="1"/>
          </p:nvPr>
        </p:nvGraphicFramePr>
        <p:xfrm>
          <a:off x="357158" y="1928802"/>
          <a:ext cx="8504238" cy="3488545"/>
        </p:xfrm>
        <a:graphic>
          <a:graphicData uri="http://schemas.openxmlformats.org/drawingml/2006/table">
            <a:tbl>
              <a:tblPr firstRow="1" bandRow="1">
                <a:tableStyleId>{00A15C55-8517-42AA-B614-E9B94910E393}</a:tableStyleId>
              </a:tblPr>
              <a:tblGrid>
                <a:gridCol w="2834746"/>
                <a:gridCol w="2834746"/>
                <a:gridCol w="2834746"/>
              </a:tblGrid>
              <a:tr h="697709">
                <a:tc>
                  <a:txBody>
                    <a:bodyPr/>
                    <a:lstStyle/>
                    <a:p>
                      <a:r>
                        <a:rPr lang="tr-TR" sz="1400" dirty="0" smtClean="0"/>
                        <a:t>Durum</a:t>
                      </a:r>
                      <a:endParaRPr lang="tr-TR" sz="1400" dirty="0">
                        <a:latin typeface="Comic Sans MS" pitchFamily="66" charset="0"/>
                      </a:endParaRPr>
                    </a:p>
                  </a:txBody>
                  <a:tcPr marL="94491" marR="94491"/>
                </a:tc>
                <a:tc>
                  <a:txBody>
                    <a:bodyPr/>
                    <a:lstStyle/>
                    <a:p>
                      <a:r>
                        <a:rPr lang="tr-TR" dirty="0" smtClean="0"/>
                        <a:t>Ne hissedersiniz?</a:t>
                      </a:r>
                      <a:endParaRPr lang="tr-TR" dirty="0"/>
                    </a:p>
                  </a:txBody>
                  <a:tcPr marL="94491" marR="94491"/>
                </a:tc>
                <a:tc>
                  <a:txBody>
                    <a:bodyPr/>
                    <a:lstStyle/>
                    <a:p>
                      <a:r>
                        <a:rPr lang="tr-TR" dirty="0" smtClean="0"/>
                        <a:t>Siz yapsaydınız</a:t>
                      </a:r>
                      <a:r>
                        <a:rPr lang="tr-TR" baseline="0" dirty="0" smtClean="0"/>
                        <a:t> nasıl özür dilerdiniz?</a:t>
                      </a:r>
                      <a:endParaRPr lang="tr-TR" dirty="0"/>
                    </a:p>
                  </a:txBody>
                  <a:tcPr marL="94491" marR="94491"/>
                </a:tc>
              </a:tr>
              <a:tr h="697709">
                <a:tc>
                  <a:txBody>
                    <a:bodyPr/>
                    <a:lstStyle/>
                    <a:p>
                      <a:r>
                        <a:rPr lang="tr-TR" sz="1100" dirty="0" smtClean="0"/>
                        <a:t>1.Arkadaşınızdan</a:t>
                      </a:r>
                      <a:r>
                        <a:rPr lang="tr-TR" sz="1100" baseline="0" dirty="0" smtClean="0"/>
                        <a:t> birinin  kıyafetlerinin eski olduğu gördünüz.</a:t>
                      </a:r>
                      <a:endParaRPr lang="tr-TR" sz="1100" dirty="0">
                        <a:latin typeface="Comic Sans MS" pitchFamily="66" charset="0"/>
                      </a:endParaRPr>
                    </a:p>
                  </a:txBody>
                  <a:tcPr marL="94491" marR="94491"/>
                </a:tc>
                <a:tc>
                  <a:txBody>
                    <a:bodyPr/>
                    <a:lstStyle/>
                    <a:p>
                      <a:endParaRPr lang="tr-TR" sz="1000">
                        <a:latin typeface="Comic Sans MS" pitchFamily="66" charset="0"/>
                      </a:endParaRPr>
                    </a:p>
                  </a:txBody>
                  <a:tcPr marL="94491" marR="94491"/>
                </a:tc>
                <a:tc>
                  <a:txBody>
                    <a:bodyPr/>
                    <a:lstStyle/>
                    <a:p>
                      <a:endParaRPr lang="tr-TR"/>
                    </a:p>
                  </a:txBody>
                  <a:tcPr marL="94491" marR="94491"/>
                </a:tc>
              </a:tr>
              <a:tr h="697709">
                <a:tc>
                  <a:txBody>
                    <a:bodyPr/>
                    <a:lstStyle/>
                    <a:p>
                      <a:r>
                        <a:rPr lang="tr-TR" sz="1100" dirty="0" smtClean="0"/>
                        <a:t>2.Sınıfta öğretmeninizden söz alarak konuşurken</a:t>
                      </a:r>
                      <a:r>
                        <a:rPr lang="tr-TR" sz="1100" baseline="0" dirty="0" smtClean="0"/>
                        <a:t> bazı </a:t>
                      </a:r>
                      <a:r>
                        <a:rPr lang="tr-TR" sz="1100" baseline="0" dirty="0" err="1" smtClean="0"/>
                        <a:t>arkadaşılarınızı</a:t>
                      </a:r>
                      <a:r>
                        <a:rPr lang="tr-TR" sz="1100" baseline="0" dirty="0" smtClean="0"/>
                        <a:t> konuşmaya başladı.</a:t>
                      </a:r>
                      <a:endParaRPr lang="tr-TR" sz="1100" dirty="0">
                        <a:latin typeface="Comic Sans MS" pitchFamily="66" charset="0"/>
                      </a:endParaRPr>
                    </a:p>
                  </a:txBody>
                  <a:tcPr marL="94491" marR="94491"/>
                </a:tc>
                <a:tc>
                  <a:txBody>
                    <a:bodyPr/>
                    <a:lstStyle/>
                    <a:p>
                      <a:endParaRPr lang="tr-TR" sz="1000" dirty="0">
                        <a:latin typeface="Comic Sans MS" pitchFamily="66" charset="0"/>
                      </a:endParaRPr>
                    </a:p>
                  </a:txBody>
                  <a:tcPr marL="94491" marR="94491"/>
                </a:tc>
                <a:tc>
                  <a:txBody>
                    <a:bodyPr/>
                    <a:lstStyle/>
                    <a:p>
                      <a:endParaRPr lang="tr-TR" dirty="0"/>
                    </a:p>
                  </a:txBody>
                  <a:tcPr marL="94491" marR="94491"/>
                </a:tc>
              </a:tr>
              <a:tr h="697709">
                <a:tc>
                  <a:txBody>
                    <a:bodyPr/>
                    <a:lstStyle/>
                    <a:p>
                      <a:r>
                        <a:rPr lang="tr-TR" sz="1100" dirty="0" smtClean="0"/>
                        <a:t>3.Sınıfta</a:t>
                      </a:r>
                      <a:r>
                        <a:rPr lang="tr-TR" sz="1100" baseline="0" dirty="0" smtClean="0"/>
                        <a:t> biraz kilolu olan öğrenciyle birkaç arkadaşı ŞİŞKO diyerek dalga geçtiğini gördünüz. </a:t>
                      </a:r>
                      <a:endParaRPr lang="tr-TR" sz="1100" dirty="0">
                        <a:latin typeface="Comic Sans MS" pitchFamily="66" charset="0"/>
                      </a:endParaRPr>
                    </a:p>
                  </a:txBody>
                  <a:tcPr marL="94491" marR="94491"/>
                </a:tc>
                <a:tc>
                  <a:txBody>
                    <a:bodyPr/>
                    <a:lstStyle/>
                    <a:p>
                      <a:endParaRPr lang="tr-TR" sz="1000" dirty="0">
                        <a:latin typeface="Comic Sans MS" pitchFamily="66" charset="0"/>
                      </a:endParaRPr>
                    </a:p>
                  </a:txBody>
                  <a:tcPr marL="94491" marR="94491"/>
                </a:tc>
                <a:tc>
                  <a:txBody>
                    <a:bodyPr/>
                    <a:lstStyle/>
                    <a:p>
                      <a:endParaRPr lang="tr-TR"/>
                    </a:p>
                  </a:txBody>
                  <a:tcPr marL="94491" marR="94491"/>
                </a:tc>
              </a:tr>
              <a:tr h="697709">
                <a:tc>
                  <a:txBody>
                    <a:bodyPr/>
                    <a:lstStyle/>
                    <a:p>
                      <a:r>
                        <a:rPr lang="tr-TR" sz="1100" dirty="0" smtClean="0"/>
                        <a:t>4.Annesi ile</a:t>
                      </a:r>
                      <a:r>
                        <a:rPr lang="tr-TR" sz="1100" baseline="0" dirty="0" smtClean="0"/>
                        <a:t> babası ayrı olan bir öğrenciyle arkadaşlarının  dalga geçtiğini gördünüz.</a:t>
                      </a:r>
                      <a:endParaRPr lang="tr-TR" sz="1100" dirty="0">
                        <a:latin typeface="Comic Sans MS" pitchFamily="66" charset="0"/>
                      </a:endParaRPr>
                    </a:p>
                  </a:txBody>
                  <a:tcPr marL="94491" marR="94491"/>
                </a:tc>
                <a:tc>
                  <a:txBody>
                    <a:bodyPr/>
                    <a:lstStyle/>
                    <a:p>
                      <a:endParaRPr lang="tr-TR" dirty="0"/>
                    </a:p>
                  </a:txBody>
                  <a:tcPr marL="94491" marR="94491"/>
                </a:tc>
                <a:tc>
                  <a:txBody>
                    <a:bodyPr/>
                    <a:lstStyle/>
                    <a:p>
                      <a:endParaRPr lang="tr-TR" dirty="0"/>
                    </a:p>
                  </a:txBody>
                  <a:tcPr marL="94491" marR="94491"/>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0"/>
            <a:ext cx="8534400" cy="758952"/>
          </a:xfrm>
        </p:spPr>
        <p:txBody>
          <a:bodyPr>
            <a:normAutofit/>
          </a:bodyPr>
          <a:lstStyle/>
          <a:p>
            <a:r>
              <a:rPr lang="tr-TR" sz="2800" b="1" dirty="0" smtClean="0">
                <a:solidFill>
                  <a:schemeClr val="accent1">
                    <a:lumMod val="75000"/>
                  </a:schemeClr>
                </a:solidFill>
                <a:latin typeface="Comic Sans MS" pitchFamily="66" charset="0"/>
              </a:rPr>
              <a:t>ETKİNLİK ZAMANI</a:t>
            </a:r>
            <a:endParaRPr lang="tr-TR" sz="2800" b="1" dirty="0">
              <a:solidFill>
                <a:schemeClr val="accent1">
                  <a:lumMod val="75000"/>
                </a:schemeClr>
              </a:solidFill>
              <a:latin typeface="Comic Sans MS" pitchFamily="66" charset="0"/>
            </a:endParaRPr>
          </a:p>
        </p:txBody>
      </p:sp>
      <p:sp>
        <p:nvSpPr>
          <p:cNvPr id="3" name="2 İçerik Yer Tutucusu"/>
          <p:cNvSpPr>
            <a:spLocks noGrp="1"/>
          </p:cNvSpPr>
          <p:nvPr>
            <p:ph sz="quarter" idx="1"/>
          </p:nvPr>
        </p:nvSpPr>
        <p:spPr>
          <a:xfrm>
            <a:off x="357158" y="1500174"/>
            <a:ext cx="8503920" cy="4572000"/>
          </a:xfrm>
        </p:spPr>
        <p:txBody>
          <a:bodyPr>
            <a:normAutofit/>
          </a:bodyPr>
          <a:lstStyle/>
          <a:p>
            <a:pPr>
              <a:lnSpc>
                <a:spcPct val="150000"/>
              </a:lnSpc>
            </a:pPr>
            <a:r>
              <a:rPr lang="tr-TR" sz="1800" b="1" dirty="0" smtClean="0">
                <a:latin typeface="Comic Sans MS" pitchFamily="66" charset="0"/>
              </a:rPr>
              <a:t>PEKİŞTİRME ÇALIŞMASI:Masalın sonunu tamamlama çalışması.</a:t>
            </a:r>
          </a:p>
          <a:p>
            <a:pPr algn="ctr">
              <a:lnSpc>
                <a:spcPct val="150000"/>
              </a:lnSpc>
              <a:buNone/>
            </a:pPr>
            <a:r>
              <a:rPr lang="tr-TR" sz="1800" dirty="0" smtClean="0">
                <a:latin typeface="Comic Sans MS" pitchFamily="66" charset="0"/>
              </a:rPr>
              <a:t>BİZ BİZE BENZERİZ</a:t>
            </a:r>
          </a:p>
          <a:p>
            <a:pPr algn="ctr">
              <a:lnSpc>
                <a:spcPct val="150000"/>
              </a:lnSpc>
              <a:buNone/>
            </a:pPr>
            <a:r>
              <a:rPr lang="tr-TR" sz="1800" dirty="0" smtClean="0">
                <a:latin typeface="Comic Sans MS" pitchFamily="66" charset="0"/>
              </a:rPr>
              <a:t> Bir zamanlar Mavi ormanda şirin mi şirin bir kurbağa yavrusu yaşarmış. Neşeli neşeli zıplar, zıplarmış. Herkesle dost, herkesle ahbapmış. Kimsenin kalbini kırmaz, herkese güler yüz gösterirmiş. Günlerden bir gün bir nilüfer yaprağının üzerinde güneşlenirken sudaki yansımasını fark etmiş. Aman Allah’ım! Ne kadar da çirkinmiş. Tekrar bakmış kendine bir daha da bakamamış görüntüsüne</a:t>
            </a:r>
            <a:r>
              <a:rPr lang="tr-TR" dirty="0" smtClean="0"/>
              <a:t>. </a:t>
            </a:r>
            <a:endParaRPr lang="tr-TR" dirty="0"/>
          </a:p>
        </p:txBody>
      </p:sp>
      <p:pic>
        <p:nvPicPr>
          <p:cNvPr id="5" name="4 Resim" descr="1200x627-kurbagalar-nasil-cogalir-kurbaga-nasil-urer-yumurtlar-mi-e1-1686553920427.jpg"/>
          <p:cNvPicPr>
            <a:picLocks noChangeAspect="1"/>
          </p:cNvPicPr>
          <p:nvPr/>
        </p:nvPicPr>
        <p:blipFill>
          <a:blip r:embed="rId2" cstate="print"/>
          <a:stretch>
            <a:fillRect/>
          </a:stretch>
        </p:blipFill>
        <p:spPr>
          <a:xfrm>
            <a:off x="3000364" y="4286256"/>
            <a:ext cx="3714776" cy="1940970"/>
          </a:xfrm>
          <a:prstGeom prst="rect">
            <a:avLst/>
          </a:prstGeom>
          <a:effectLst>
            <a:softEdge rad="3175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lgn="ctr">
              <a:lnSpc>
                <a:spcPct val="150000"/>
              </a:lnSpc>
              <a:buNone/>
            </a:pPr>
            <a:r>
              <a:rPr lang="tr-TR" sz="1800" dirty="0" smtClean="0">
                <a:latin typeface="Comic Sans MS" pitchFamily="66" charset="0"/>
              </a:rPr>
              <a:t>      Patlak iki gözü varmış başının tepesinde. Ağlamaya başlamış, şu dostları ne kadar da güzelmiş halbuki, saka kuşu ,sincap kardeş, rengârenk kelebek hatta kara karga bile…. Karalar bağlamış küçük kurbağa. Kimseyle konuşmaz olmuş, ağzına kilit vurmuş. Bu kilidin anahtarını da yaşlı kaplumbağa bulmuş…</a:t>
            </a:r>
          </a:p>
          <a:p>
            <a:pPr algn="ctr">
              <a:lnSpc>
                <a:spcPct val="150000"/>
              </a:lnSpc>
              <a:buNone/>
            </a:pPr>
            <a:endParaRPr lang="tr-TR" sz="1800" dirty="0" smtClean="0">
              <a:latin typeface="Comic Sans MS" pitchFamily="66" charset="0"/>
            </a:endParaRPr>
          </a:p>
          <a:p>
            <a:pPr algn="ctr">
              <a:lnSpc>
                <a:spcPct val="150000"/>
              </a:lnSpc>
              <a:buNone/>
            </a:pPr>
            <a:endParaRPr lang="tr-TR" sz="1800" dirty="0" smtClean="0">
              <a:latin typeface="Comic Sans MS" pitchFamily="66" charset="0"/>
            </a:endParaRPr>
          </a:p>
          <a:p>
            <a:pPr algn="ctr">
              <a:lnSpc>
                <a:spcPct val="150000"/>
              </a:lnSpc>
              <a:buNone/>
            </a:pPr>
            <a:r>
              <a:rPr lang="tr-TR" sz="1800" dirty="0" smtClean="0">
                <a:latin typeface="Comic Sans MS" pitchFamily="66" charset="0"/>
              </a:rPr>
              <a:t>( Masalın sonunu öğrencilerden tamamlamasını isteyiniz. Masalın ana fikri üzerinde sohbet ediniz. Farklıklara saygının önemini vurgulayınız. Her bireyin farklı olduğu , farklılıklarımız sevip kendimize saygımızı yitirmemiz gerektiği üzerinde çalışmayı tamamlayınız.)</a:t>
            </a:r>
            <a:endParaRPr lang="tr-TR" sz="1800" dirty="0">
              <a:latin typeface="Comic Sans MS" pitchFamily="66"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nt">
  <a:themeElements>
    <a:clrScheme name="Kent">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96</TotalTime>
  <Words>305</Words>
  <Application>Microsoft Office PowerPoint</Application>
  <PresentationFormat>Ekran Gösterisi (4:3)</PresentationFormat>
  <Paragraphs>48</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Kent</vt:lpstr>
      <vt:lpstr>DEĞERLER EĞİTİMİ</vt:lpstr>
      <vt:lpstr>Slayt 2</vt:lpstr>
      <vt:lpstr>Saygı ile ilgili akla gelen kavramlardan bahseder misiniz?</vt:lpstr>
      <vt:lpstr>Slayt 4</vt:lpstr>
      <vt:lpstr>Slayt 5</vt:lpstr>
      <vt:lpstr>Saygıyı ifade eden ve etmeyen örnekler oluşturalım,sınıfça değerlendirelim.</vt:lpstr>
      <vt:lpstr>Aşağıda bazı olaylar verilmiştir.Verilen durumlardan hareketle düşüncelerinizi paylaşınız.</vt:lpstr>
      <vt:lpstr>ETKİNLİK ZAMANI</vt:lpstr>
      <vt:lpstr>Slayt 9</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DEĞERLER EĞİTİMİ</dc:title>
  <dc:creator>esrasoylu</dc:creator>
  <cp:lastModifiedBy>ACER</cp:lastModifiedBy>
  <cp:revision>14</cp:revision>
  <dcterms:created xsi:type="dcterms:W3CDTF">2023-10-01T09:06:58Z</dcterms:created>
  <dcterms:modified xsi:type="dcterms:W3CDTF">2023-10-22T14:13:12Z</dcterms:modified>
</cp:coreProperties>
</file>